
<file path=[Content_Types].xml><?xml version="1.0" encoding="utf-8"?>
<Types xmlns="http://schemas.openxmlformats.org/package/2006/content-types">
  <Default Extension="jpeg" ContentType="image/jpeg"/>
  <Default Extension="png" ContentType="image/pn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media/image1.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349" r:id="rId3"/>
    <p:sldId id="350" r:id="rId5"/>
    <p:sldId id="259" r:id="rId6"/>
    <p:sldId id="320" r:id="rId7"/>
    <p:sldId id="321" r:id="rId8"/>
    <p:sldId id="322" r:id="rId9"/>
    <p:sldId id="291" r:id="rId10"/>
    <p:sldId id="398" r:id="rId11"/>
    <p:sldId id="399" r:id="rId12"/>
    <p:sldId id="400" r:id="rId13"/>
    <p:sldId id="351" r:id="rId14"/>
    <p:sldId id="263" r:id="rId15"/>
    <p:sldId id="324" r:id="rId16"/>
    <p:sldId id="266" r:id="rId17"/>
    <p:sldId id="267" r:id="rId18"/>
    <p:sldId id="326" r:id="rId19"/>
    <p:sldId id="327" r:id="rId20"/>
    <p:sldId id="328" r:id="rId21"/>
    <p:sldId id="277" r:id="rId22"/>
    <p:sldId id="331" r:id="rId23"/>
    <p:sldId id="332" r:id="rId24"/>
    <p:sldId id="281" r:id="rId25"/>
    <p:sldId id="352" r:id="rId26"/>
    <p:sldId id="318" r:id="rId27"/>
    <p:sldId id="401" r:id="rId28"/>
    <p:sldId id="358" r:id="rId29"/>
  </p:sldIdLst>
  <p:sldSz cx="12192000" cy="6858000"/>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CC00"/>
    <a:srgbClr val="33CC33"/>
    <a:srgbClr val="FF6600"/>
    <a:srgbClr val="FFCC66"/>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94660"/>
  </p:normalViewPr>
  <p:slideViewPr>
    <p:cSldViewPr showGuides="1">
      <p:cViewPr varScale="1">
        <p:scale>
          <a:sx n="116" d="100"/>
          <a:sy n="116" d="100"/>
        </p:scale>
        <p:origin x="390" y="102"/>
      </p:cViewPr>
      <p:guideLst>
        <p:guide orient="horz" pos="2154"/>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sv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wdp>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C34A96-3642-4F14-B7F8-AB24A8309A2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7675A9-2711-41B3-909C-1D3AB4E4816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55EF581-96AB-4376-B2D7-AF8E264420A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E7675A9-2711-41B3-909C-1D3AB4E4816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8" name="图片 7"/>
          <p:cNvPicPr>
            <a:picLocks noChangeAspect="1"/>
          </p:cNvPicPr>
          <p:nvPr userDrawn="1"/>
        </p:nvPicPr>
        <p:blipFill rotWithShape="1">
          <a:blip r:embed="rId2">
            <a:extLst>
              <a:ext uri="{28A0092B-C50C-407E-A947-70E740481C1C}">
                <a14:useLocalDpi xmlns:a14="http://schemas.microsoft.com/office/drawing/2010/main" val="0"/>
              </a:ext>
            </a:extLst>
          </a:blip>
          <a:srcRect l="31100" t="21651" r="31100" b="21650"/>
          <a:stretch>
            <a:fillRect/>
          </a:stretch>
        </p:blipFill>
        <p:spPr>
          <a:xfrm rot="16200000">
            <a:off x="2036115" y="-2279522"/>
            <a:ext cx="8144454" cy="12216682"/>
          </a:xfrm>
          <a:prstGeom prst="rect">
            <a:avLst/>
          </a:prstGeom>
        </p:spPr>
      </p:pic>
      <p:pic>
        <p:nvPicPr>
          <p:cNvPr id="6" name="图片 5"/>
          <p:cNvPicPr>
            <a:picLocks noChangeAspect="1"/>
          </p:cNvPicPr>
          <p:nvPr userDrawn="1"/>
        </p:nvPicPr>
        <p:blipFill rotWithShape="1">
          <a:blip r:embed="rId3">
            <a:extLst>
              <a:ext uri="{28A0092B-C50C-407E-A947-70E740481C1C}">
                <a14:useLocalDpi xmlns:a14="http://schemas.microsoft.com/office/drawing/2010/main" val="0"/>
              </a:ext>
            </a:extLst>
          </a:blip>
          <a:srcRect l="24670" t="46555" r="25004" b="33895"/>
          <a:stretch>
            <a:fillRect/>
          </a:stretch>
        </p:blipFill>
        <p:spPr>
          <a:xfrm rot="5400000">
            <a:off x="6715275" y="2327636"/>
            <a:ext cx="8165619" cy="2981206"/>
          </a:xfrm>
          <a:prstGeom prst="rect">
            <a:avLst/>
          </a:prstGeom>
        </p:spPr>
      </p:pic>
      <p:pic>
        <p:nvPicPr>
          <p:cNvPr id="9" name="图片 8"/>
          <p:cNvPicPr>
            <a:picLocks noChangeAspect="1"/>
          </p:cNvPicPr>
          <p:nvPr userDrawn="1"/>
        </p:nvPicPr>
        <p:blipFill rotWithShape="1">
          <a:blip r:embed="rId3">
            <a:extLst>
              <a:ext uri="{28A0092B-C50C-407E-A947-70E740481C1C}">
                <a14:useLocalDpi xmlns:a14="http://schemas.microsoft.com/office/drawing/2010/main" val="0"/>
              </a:ext>
            </a:extLst>
          </a:blip>
          <a:srcRect l="24670" t="46555" r="25004" b="33895"/>
          <a:stretch>
            <a:fillRect/>
          </a:stretch>
        </p:blipFill>
        <p:spPr>
          <a:xfrm rot="5400000" flipV="1">
            <a:off x="-2585505" y="2208783"/>
            <a:ext cx="8165619" cy="3148717"/>
          </a:xfrm>
          <a:prstGeom prst="rect">
            <a:avLst/>
          </a:prstGeom>
        </p:spPr>
      </p:pic>
    </p:spTree>
  </p:cSld>
  <p:clrMapOvr>
    <a:masterClrMapping/>
  </p:clrMapOvr>
  <p:transition spd="slow" advTm="2000">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_空白">
    <p:spTree>
      <p:nvGrpSpPr>
        <p:cNvPr id="1" name=""/>
        <p:cNvGrpSpPr/>
        <p:nvPr/>
      </p:nvGrpSpPr>
      <p:grpSpPr>
        <a:xfrm>
          <a:off x="0" y="0"/>
          <a:ext cx="0" cy="0"/>
          <a:chOff x="0" y="0"/>
          <a:chExt cx="0" cy="0"/>
        </a:xfrm>
      </p:grpSpPr>
      <p:sp>
        <p:nvSpPr>
          <p:cNvPr id="3" name="Rectangle 9"/>
          <p:cNvSpPr/>
          <p:nvPr userDrawn="1"/>
        </p:nvSpPr>
        <p:spPr>
          <a:xfrm>
            <a:off x="11549063" y="234950"/>
            <a:ext cx="366712" cy="215900"/>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4" name="Isosceles Triangle 10"/>
          <p:cNvSpPr/>
          <p:nvPr userDrawn="1"/>
        </p:nvSpPr>
        <p:spPr>
          <a:xfrm rot="10610802">
            <a:off x="11553825" y="309563"/>
            <a:ext cx="366713" cy="195262"/>
          </a:xfrm>
          <a:prstGeom prst="triangle">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5" name="Slide Number Placeholder 5"/>
          <p:cNvSpPr txBox="1"/>
          <p:nvPr userDrawn="1"/>
        </p:nvSpPr>
        <p:spPr>
          <a:xfrm>
            <a:off x="11568113" y="198438"/>
            <a:ext cx="338137" cy="349250"/>
          </a:xfrm>
          <a:prstGeom prst="rect">
            <a:avLst/>
          </a:prstGeom>
        </p:spPr>
        <p:txBody>
          <a:bodyPr lIns="0" tIns="0" rIns="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fld id="{F4C44F11-E27A-4DCE-A448-8D826DD8EEA1}" type="slidenum">
              <a:rPr lang="en-US" altLang="zh-CN" sz="1000">
                <a:solidFill>
                  <a:schemeClr val="bg1"/>
                </a:solidFill>
                <a:ea typeface="宋体" panose="02010600030101010101" pitchFamily="2" charset="-122"/>
              </a:rPr>
            </a:fld>
            <a:endParaRPr lang="en-US" altLang="zh-CN" sz="1000">
              <a:solidFill>
                <a:schemeClr val="bg1"/>
              </a:solidFill>
              <a:ea typeface="宋体" panose="02010600030101010101" pitchFamily="2" charset="-122"/>
            </a:endParaRPr>
          </a:p>
        </p:txBody>
      </p:sp>
      <p:pic>
        <p:nvPicPr>
          <p:cNvPr id="6"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00038" y="211138"/>
            <a:ext cx="704850" cy="70485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pic>
        <p:nvPicPr>
          <p:cNvPr id="7" name="Picture 4" descr="C:\Users\Administrator\Desktop\微立体创业计划\004.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47688" y="219075"/>
            <a:ext cx="609600" cy="60960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sp>
        <p:nvSpPr>
          <p:cNvPr id="8" name="矩形 3"/>
          <p:cNvSpPr>
            <a:spLocks noChangeArrowheads="1"/>
          </p:cNvSpPr>
          <p:nvPr userDrawn="1"/>
        </p:nvSpPr>
        <p:spPr bwMode="auto">
          <a:xfrm>
            <a:off x="1187450" y="612775"/>
            <a:ext cx="2587625"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82" tIns="34292" rIns="68582" bIns="34292">
            <a:spAutoFit/>
          </a:bodyPr>
          <a:lstStyle/>
          <a:p>
            <a:pPr eaLnBrk="1" fontAlgn="auto" hangingPunct="1">
              <a:spcBef>
                <a:spcPts val="0"/>
              </a:spcBef>
              <a:spcAft>
                <a:spcPts val="0"/>
              </a:spcAft>
              <a:defRPr/>
            </a:pPr>
            <a:r>
              <a:rPr lang="en-US" altLang="zh-CN"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rPr>
              <a:t>Click here to add the title text content</a:t>
            </a:r>
            <a:endParaRPr lang="zh-CN" altLang="en-US"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Date Placeholder 1"/>
          <p:cNvSpPr>
            <a:spLocks noGrp="1"/>
          </p:cNvSpPr>
          <p:nvPr>
            <p:ph type="dt" sz="half" idx="10"/>
          </p:nvPr>
        </p:nvSpPr>
        <p:spPr/>
        <p:txBody>
          <a:bodyPr/>
          <a:lstStyle>
            <a:lvl1pPr>
              <a:defRPr/>
            </a:lvl1pPr>
          </a:lstStyle>
          <a:p>
            <a:fld id="{8C2CAA07-679B-4A7B-82D1-FA04C3FBDB67}" type="datetimeFigureOut">
              <a:rPr lang="en-US" altLang="zh-CN"/>
            </a:fld>
            <a:endParaRPr lang="en-US" altLang="zh-CN"/>
          </a:p>
        </p:txBody>
      </p:sp>
      <p:sp>
        <p:nvSpPr>
          <p:cNvPr id="10" name="Footer Placeholder 2"/>
          <p:cNvSpPr>
            <a:spLocks noGrp="1"/>
          </p:cNvSpPr>
          <p:nvPr>
            <p:ph type="ftr" sz="quarter" idx="11"/>
          </p:nvPr>
        </p:nvSpPr>
        <p:spPr/>
        <p:txBody>
          <a:bodyPr/>
          <a:lstStyle>
            <a:lvl1pPr>
              <a:defRPr/>
            </a:lvl1pPr>
          </a:lstStyle>
          <a:p>
            <a:endParaRPr lang="en-US" altLang="zh-CN"/>
          </a:p>
        </p:txBody>
      </p:sp>
      <p:sp>
        <p:nvSpPr>
          <p:cNvPr id="12" name="Slide Number Placeholder 3"/>
          <p:cNvSpPr>
            <a:spLocks noGrp="1"/>
          </p:cNvSpPr>
          <p:nvPr>
            <p:ph type="sldNum" sz="quarter" idx="12"/>
          </p:nvPr>
        </p:nvSpPr>
        <p:spPr/>
        <p:txBody>
          <a:bodyPr/>
          <a:lstStyle>
            <a:lvl1pPr>
              <a:defRPr/>
            </a:lvl1pPr>
          </a:lstStyle>
          <a:p>
            <a:fld id="{29836A50-13C0-462D-B9E9-0504F0345C75}" type="slidenum">
              <a:rPr lang="en-US" altLang="zh-CN"/>
            </a:fld>
            <a:endParaRPr lang="en-US" altLang="zh-CN"/>
          </a:p>
        </p:txBody>
      </p:sp>
      <p:sp>
        <p:nvSpPr>
          <p:cNvPr id="2" name="文本框 1"/>
          <p:cNvSpPr txBox="1"/>
          <p:nvPr userDrawn="1"/>
        </p:nvSpPr>
        <p:spPr>
          <a:xfrm>
            <a:off x="1187450" y="323364"/>
            <a:ext cx="3324374" cy="369332"/>
          </a:xfrm>
          <a:prstGeom prst="rect">
            <a:avLst/>
          </a:prstGeom>
          <a:noFill/>
        </p:spPr>
        <p:txBody>
          <a:bodyPr wrap="square" rtlCol="0">
            <a:spAutoFit/>
          </a:bodyPr>
          <a:lstStyle/>
          <a:p>
            <a:r>
              <a:rPr lang="zh-CN" altLang="en-US" dirty="0">
                <a:solidFill>
                  <a:schemeClr val="accent6">
                    <a:lumMod val="75000"/>
                  </a:schemeClr>
                </a:solidFill>
              </a:rPr>
              <a:t>生产现场员工的管理</a:t>
            </a:r>
            <a:endParaRPr lang="zh-CN" altLang="en-US" dirty="0">
              <a:solidFill>
                <a:schemeClr val="accent6">
                  <a:lumMod val="75000"/>
                </a:schemeClr>
              </a:solidFill>
            </a:endParaRPr>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00" fill="hold"/>
                                        <p:tgtEl>
                                          <p:spTgt spid="6"/>
                                        </p:tgtEl>
                                        <p:attrNameLst>
                                          <p:attrName>ppt_x</p:attrName>
                                        </p:attrNameLst>
                                      </p:cBhvr>
                                      <p:tavLst>
                                        <p:tav tm="0">
                                          <p:val>
                                            <p:strVal val="0-#ppt_w/2"/>
                                          </p:val>
                                        </p:tav>
                                        <p:tav tm="100000">
                                          <p:val>
                                            <p:strVal val="#ppt_x"/>
                                          </p:val>
                                        </p:tav>
                                      </p:tavLst>
                                    </p:anim>
                                    <p:anim calcmode="lin" valueType="num">
                                      <p:cBhvr additive="base">
                                        <p:cTn id="8" dur="12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200" fill="hold"/>
                                        <p:tgtEl>
                                          <p:spTgt spid="7"/>
                                        </p:tgtEl>
                                        <p:attrNameLst>
                                          <p:attrName>ppt_x</p:attrName>
                                        </p:attrNameLst>
                                      </p:cBhvr>
                                      <p:tavLst>
                                        <p:tav tm="0">
                                          <p:val>
                                            <p:strVal val="#ppt_x"/>
                                          </p:val>
                                        </p:tav>
                                        <p:tav tm="100000">
                                          <p:val>
                                            <p:strVal val="#ppt_x"/>
                                          </p:val>
                                        </p:tav>
                                      </p:tavLst>
                                    </p:anim>
                                    <p:anim calcmode="lin" valueType="num">
                                      <p:cBhvr additive="base">
                                        <p:cTn id="12" dur="12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8"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空白">
    <p:spTree>
      <p:nvGrpSpPr>
        <p:cNvPr id="1" name=""/>
        <p:cNvGrpSpPr/>
        <p:nvPr/>
      </p:nvGrpSpPr>
      <p:grpSpPr>
        <a:xfrm>
          <a:off x="0" y="0"/>
          <a:ext cx="0" cy="0"/>
          <a:chOff x="0" y="0"/>
          <a:chExt cx="0" cy="0"/>
        </a:xfrm>
      </p:grpSpPr>
      <p:sp>
        <p:nvSpPr>
          <p:cNvPr id="3" name="Rectangle 9"/>
          <p:cNvSpPr/>
          <p:nvPr userDrawn="1"/>
        </p:nvSpPr>
        <p:spPr>
          <a:xfrm>
            <a:off x="11549063" y="234950"/>
            <a:ext cx="366712" cy="215900"/>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4" name="Isosceles Triangle 10"/>
          <p:cNvSpPr/>
          <p:nvPr userDrawn="1"/>
        </p:nvSpPr>
        <p:spPr>
          <a:xfrm rot="10610802">
            <a:off x="11553825" y="309563"/>
            <a:ext cx="366713" cy="195262"/>
          </a:xfrm>
          <a:prstGeom prst="triangle">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5" name="Slide Number Placeholder 5"/>
          <p:cNvSpPr txBox="1"/>
          <p:nvPr userDrawn="1"/>
        </p:nvSpPr>
        <p:spPr>
          <a:xfrm>
            <a:off x="11568113" y="198438"/>
            <a:ext cx="338137" cy="349250"/>
          </a:xfrm>
          <a:prstGeom prst="rect">
            <a:avLst/>
          </a:prstGeom>
        </p:spPr>
        <p:txBody>
          <a:bodyPr lIns="0" tIns="0" rIns="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fld id="{F4C44F11-E27A-4DCE-A448-8D826DD8EEA1}" type="slidenum">
              <a:rPr lang="en-US" altLang="zh-CN" sz="1000">
                <a:solidFill>
                  <a:schemeClr val="bg1"/>
                </a:solidFill>
                <a:ea typeface="宋体" panose="02010600030101010101" pitchFamily="2" charset="-122"/>
              </a:rPr>
            </a:fld>
            <a:endParaRPr lang="en-US" altLang="zh-CN" sz="1000">
              <a:solidFill>
                <a:schemeClr val="bg1"/>
              </a:solidFill>
              <a:ea typeface="宋体" panose="02010600030101010101" pitchFamily="2" charset="-122"/>
            </a:endParaRPr>
          </a:p>
        </p:txBody>
      </p:sp>
      <p:pic>
        <p:nvPicPr>
          <p:cNvPr id="6"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00038" y="211138"/>
            <a:ext cx="704850" cy="70485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pic>
        <p:nvPicPr>
          <p:cNvPr id="7" name="Picture 4" descr="C:\Users\Administrator\Desktop\微立体创业计划\004.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47688" y="219075"/>
            <a:ext cx="609600" cy="60960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sp>
        <p:nvSpPr>
          <p:cNvPr id="8" name="矩形 3"/>
          <p:cNvSpPr>
            <a:spLocks noChangeArrowheads="1"/>
          </p:cNvSpPr>
          <p:nvPr userDrawn="1"/>
        </p:nvSpPr>
        <p:spPr bwMode="auto">
          <a:xfrm>
            <a:off x="1187450" y="612775"/>
            <a:ext cx="2587625"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82" tIns="34292" rIns="68582" bIns="34292">
            <a:spAutoFit/>
          </a:bodyPr>
          <a:lstStyle/>
          <a:p>
            <a:pPr eaLnBrk="1" fontAlgn="auto" hangingPunct="1">
              <a:spcBef>
                <a:spcPts val="0"/>
              </a:spcBef>
              <a:spcAft>
                <a:spcPts val="0"/>
              </a:spcAft>
              <a:defRPr/>
            </a:pPr>
            <a:r>
              <a:rPr lang="en-US" altLang="zh-CN"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rPr>
              <a:t>Click here to add the title text content</a:t>
            </a:r>
            <a:endParaRPr lang="zh-CN" altLang="en-US"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Date Placeholder 1"/>
          <p:cNvSpPr>
            <a:spLocks noGrp="1"/>
          </p:cNvSpPr>
          <p:nvPr>
            <p:ph type="dt" sz="half" idx="10"/>
          </p:nvPr>
        </p:nvSpPr>
        <p:spPr/>
        <p:txBody>
          <a:bodyPr/>
          <a:lstStyle>
            <a:lvl1pPr>
              <a:defRPr/>
            </a:lvl1pPr>
          </a:lstStyle>
          <a:p>
            <a:fld id="{8C2CAA07-679B-4A7B-82D1-FA04C3FBDB67}" type="datetimeFigureOut">
              <a:rPr lang="en-US" altLang="zh-CN"/>
            </a:fld>
            <a:endParaRPr lang="en-US" altLang="zh-CN"/>
          </a:p>
        </p:txBody>
      </p:sp>
      <p:sp>
        <p:nvSpPr>
          <p:cNvPr id="10" name="Footer Placeholder 2"/>
          <p:cNvSpPr>
            <a:spLocks noGrp="1"/>
          </p:cNvSpPr>
          <p:nvPr>
            <p:ph type="ftr" sz="quarter" idx="11"/>
          </p:nvPr>
        </p:nvSpPr>
        <p:spPr/>
        <p:txBody>
          <a:bodyPr/>
          <a:lstStyle>
            <a:lvl1pPr>
              <a:defRPr/>
            </a:lvl1pPr>
          </a:lstStyle>
          <a:p>
            <a:endParaRPr lang="en-US" altLang="zh-CN"/>
          </a:p>
        </p:txBody>
      </p:sp>
      <p:sp>
        <p:nvSpPr>
          <p:cNvPr id="12" name="Slide Number Placeholder 3"/>
          <p:cNvSpPr>
            <a:spLocks noGrp="1"/>
          </p:cNvSpPr>
          <p:nvPr>
            <p:ph type="sldNum" sz="quarter" idx="12"/>
          </p:nvPr>
        </p:nvSpPr>
        <p:spPr/>
        <p:txBody>
          <a:bodyPr/>
          <a:lstStyle>
            <a:lvl1pPr>
              <a:defRPr/>
            </a:lvl1pPr>
          </a:lstStyle>
          <a:p>
            <a:fld id="{29836A50-13C0-462D-B9E9-0504F0345C75}" type="slidenum">
              <a:rPr lang="en-US" altLang="zh-CN"/>
            </a:fld>
            <a:endParaRPr lang="en-US" altLang="zh-CN"/>
          </a:p>
        </p:txBody>
      </p:sp>
      <p:sp>
        <p:nvSpPr>
          <p:cNvPr id="2" name="文本框 1"/>
          <p:cNvSpPr txBox="1"/>
          <p:nvPr userDrawn="1"/>
        </p:nvSpPr>
        <p:spPr>
          <a:xfrm>
            <a:off x="1187450" y="323364"/>
            <a:ext cx="3324374" cy="369332"/>
          </a:xfrm>
          <a:prstGeom prst="rect">
            <a:avLst/>
          </a:prstGeom>
          <a:noFill/>
        </p:spPr>
        <p:txBody>
          <a:bodyPr wrap="square" rtlCol="0">
            <a:spAutoFit/>
          </a:bodyPr>
          <a:lstStyle/>
          <a:p>
            <a:r>
              <a:rPr lang="zh-CN" altLang="en-US" dirty="0">
                <a:solidFill>
                  <a:schemeClr val="accent6">
                    <a:lumMod val="75000"/>
                  </a:schemeClr>
                </a:solidFill>
              </a:rPr>
              <a:t>生产计划的制定要求</a:t>
            </a:r>
            <a:endParaRPr lang="zh-CN" altLang="en-US" dirty="0">
              <a:solidFill>
                <a:schemeClr val="accent6">
                  <a:lumMod val="75000"/>
                </a:schemeClr>
              </a:solidFill>
            </a:endParaRPr>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00" fill="hold"/>
                                        <p:tgtEl>
                                          <p:spTgt spid="6"/>
                                        </p:tgtEl>
                                        <p:attrNameLst>
                                          <p:attrName>ppt_x</p:attrName>
                                        </p:attrNameLst>
                                      </p:cBhvr>
                                      <p:tavLst>
                                        <p:tav tm="0">
                                          <p:val>
                                            <p:strVal val="0-#ppt_w/2"/>
                                          </p:val>
                                        </p:tav>
                                        <p:tav tm="100000">
                                          <p:val>
                                            <p:strVal val="#ppt_x"/>
                                          </p:val>
                                        </p:tav>
                                      </p:tavLst>
                                    </p:anim>
                                    <p:anim calcmode="lin" valueType="num">
                                      <p:cBhvr additive="base">
                                        <p:cTn id="8" dur="12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200" fill="hold"/>
                                        <p:tgtEl>
                                          <p:spTgt spid="7"/>
                                        </p:tgtEl>
                                        <p:attrNameLst>
                                          <p:attrName>ppt_x</p:attrName>
                                        </p:attrNameLst>
                                      </p:cBhvr>
                                      <p:tavLst>
                                        <p:tav tm="0">
                                          <p:val>
                                            <p:strVal val="#ppt_x"/>
                                          </p:val>
                                        </p:tav>
                                        <p:tav tm="100000">
                                          <p:val>
                                            <p:strVal val="#ppt_x"/>
                                          </p:val>
                                        </p:tav>
                                      </p:tavLst>
                                    </p:anim>
                                    <p:anim calcmode="lin" valueType="num">
                                      <p:cBhvr additive="base">
                                        <p:cTn id="12" dur="12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8"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7_空白">
    <p:spTree>
      <p:nvGrpSpPr>
        <p:cNvPr id="1" name=""/>
        <p:cNvGrpSpPr/>
        <p:nvPr/>
      </p:nvGrpSpPr>
      <p:grpSpPr>
        <a:xfrm>
          <a:off x="0" y="0"/>
          <a:ext cx="0" cy="0"/>
          <a:chOff x="0" y="0"/>
          <a:chExt cx="0" cy="0"/>
        </a:xfrm>
      </p:grpSpPr>
      <p:sp>
        <p:nvSpPr>
          <p:cNvPr id="3" name="Rectangle 9"/>
          <p:cNvSpPr/>
          <p:nvPr userDrawn="1"/>
        </p:nvSpPr>
        <p:spPr>
          <a:xfrm>
            <a:off x="11549063" y="234950"/>
            <a:ext cx="366712" cy="215900"/>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4" name="Isosceles Triangle 10"/>
          <p:cNvSpPr/>
          <p:nvPr userDrawn="1"/>
        </p:nvSpPr>
        <p:spPr>
          <a:xfrm rot="10610802">
            <a:off x="11553825" y="309563"/>
            <a:ext cx="366713" cy="195262"/>
          </a:xfrm>
          <a:prstGeom prst="triangle">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5" name="Slide Number Placeholder 5"/>
          <p:cNvSpPr txBox="1"/>
          <p:nvPr userDrawn="1"/>
        </p:nvSpPr>
        <p:spPr>
          <a:xfrm>
            <a:off x="11568113" y="198438"/>
            <a:ext cx="338137" cy="349250"/>
          </a:xfrm>
          <a:prstGeom prst="rect">
            <a:avLst/>
          </a:prstGeom>
        </p:spPr>
        <p:txBody>
          <a:bodyPr lIns="0" tIns="0" rIns="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fld id="{F4C44F11-E27A-4DCE-A448-8D826DD8EEA1}" type="slidenum">
              <a:rPr lang="en-US" altLang="zh-CN" sz="1000">
                <a:solidFill>
                  <a:schemeClr val="bg1"/>
                </a:solidFill>
                <a:ea typeface="宋体" panose="02010600030101010101" pitchFamily="2" charset="-122"/>
              </a:rPr>
            </a:fld>
            <a:endParaRPr lang="en-US" altLang="zh-CN" sz="1000">
              <a:solidFill>
                <a:schemeClr val="bg1"/>
              </a:solidFill>
              <a:ea typeface="宋体" panose="02010600030101010101" pitchFamily="2" charset="-122"/>
            </a:endParaRPr>
          </a:p>
        </p:txBody>
      </p:sp>
      <p:pic>
        <p:nvPicPr>
          <p:cNvPr id="6"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00038" y="211138"/>
            <a:ext cx="704850" cy="70485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pic>
        <p:nvPicPr>
          <p:cNvPr id="7" name="Picture 4" descr="C:\Users\Administrator\Desktop\微立体创业计划\004.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47688" y="219075"/>
            <a:ext cx="609600" cy="60960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sp>
        <p:nvSpPr>
          <p:cNvPr id="8" name="矩形 3"/>
          <p:cNvSpPr>
            <a:spLocks noChangeArrowheads="1"/>
          </p:cNvSpPr>
          <p:nvPr userDrawn="1"/>
        </p:nvSpPr>
        <p:spPr bwMode="auto">
          <a:xfrm>
            <a:off x="1187450" y="612775"/>
            <a:ext cx="2587625"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82" tIns="34292" rIns="68582" bIns="34292">
            <a:spAutoFit/>
          </a:bodyPr>
          <a:lstStyle/>
          <a:p>
            <a:pPr eaLnBrk="1" fontAlgn="auto" hangingPunct="1">
              <a:spcBef>
                <a:spcPts val="0"/>
              </a:spcBef>
              <a:spcAft>
                <a:spcPts val="0"/>
              </a:spcAft>
              <a:defRPr/>
            </a:pPr>
            <a:r>
              <a:rPr lang="en-US" altLang="zh-CN"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rPr>
              <a:t>Click here to add the title text content</a:t>
            </a:r>
            <a:endParaRPr lang="zh-CN" altLang="en-US"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Date Placeholder 1"/>
          <p:cNvSpPr>
            <a:spLocks noGrp="1"/>
          </p:cNvSpPr>
          <p:nvPr>
            <p:ph type="dt" sz="half" idx="10"/>
          </p:nvPr>
        </p:nvSpPr>
        <p:spPr/>
        <p:txBody>
          <a:bodyPr/>
          <a:lstStyle>
            <a:lvl1pPr>
              <a:defRPr/>
            </a:lvl1pPr>
          </a:lstStyle>
          <a:p>
            <a:fld id="{8C2CAA07-679B-4A7B-82D1-FA04C3FBDB67}" type="datetimeFigureOut">
              <a:rPr lang="en-US" altLang="zh-CN"/>
            </a:fld>
            <a:endParaRPr lang="en-US" altLang="zh-CN"/>
          </a:p>
        </p:txBody>
      </p:sp>
      <p:sp>
        <p:nvSpPr>
          <p:cNvPr id="10" name="Footer Placeholder 2"/>
          <p:cNvSpPr>
            <a:spLocks noGrp="1"/>
          </p:cNvSpPr>
          <p:nvPr>
            <p:ph type="ftr" sz="quarter" idx="11"/>
          </p:nvPr>
        </p:nvSpPr>
        <p:spPr/>
        <p:txBody>
          <a:bodyPr/>
          <a:lstStyle>
            <a:lvl1pPr>
              <a:defRPr/>
            </a:lvl1pPr>
          </a:lstStyle>
          <a:p>
            <a:endParaRPr lang="en-US" altLang="zh-CN"/>
          </a:p>
        </p:txBody>
      </p:sp>
      <p:sp>
        <p:nvSpPr>
          <p:cNvPr id="12" name="Slide Number Placeholder 3"/>
          <p:cNvSpPr>
            <a:spLocks noGrp="1"/>
          </p:cNvSpPr>
          <p:nvPr>
            <p:ph type="sldNum" sz="quarter" idx="12"/>
          </p:nvPr>
        </p:nvSpPr>
        <p:spPr/>
        <p:txBody>
          <a:bodyPr/>
          <a:lstStyle>
            <a:lvl1pPr>
              <a:defRPr/>
            </a:lvl1pPr>
          </a:lstStyle>
          <a:p>
            <a:fld id="{29836A50-13C0-462D-B9E9-0504F0345C75}" type="slidenum">
              <a:rPr lang="en-US" altLang="zh-CN"/>
            </a:fld>
            <a:endParaRPr lang="en-US" altLang="zh-CN"/>
          </a:p>
        </p:txBody>
      </p:sp>
      <p:sp>
        <p:nvSpPr>
          <p:cNvPr id="2" name="文本框 1"/>
          <p:cNvSpPr txBox="1"/>
          <p:nvPr userDrawn="1"/>
        </p:nvSpPr>
        <p:spPr>
          <a:xfrm>
            <a:off x="1187450" y="323364"/>
            <a:ext cx="3324374" cy="369332"/>
          </a:xfrm>
          <a:prstGeom prst="rect">
            <a:avLst/>
          </a:prstGeom>
          <a:noFill/>
        </p:spPr>
        <p:txBody>
          <a:bodyPr wrap="square" rtlCol="0">
            <a:spAutoFit/>
          </a:bodyPr>
          <a:lstStyle/>
          <a:p>
            <a:r>
              <a:rPr lang="zh-CN" altLang="en-US" dirty="0">
                <a:solidFill>
                  <a:schemeClr val="accent6">
                    <a:lumMod val="75000"/>
                  </a:schemeClr>
                </a:solidFill>
              </a:rPr>
              <a:t>生产成本的控制</a:t>
            </a:r>
            <a:endParaRPr lang="zh-CN" altLang="en-US" dirty="0">
              <a:solidFill>
                <a:schemeClr val="accent6">
                  <a:lumMod val="75000"/>
                </a:schemeClr>
              </a:solidFill>
            </a:endParaRPr>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00" fill="hold"/>
                                        <p:tgtEl>
                                          <p:spTgt spid="6"/>
                                        </p:tgtEl>
                                        <p:attrNameLst>
                                          <p:attrName>ppt_x</p:attrName>
                                        </p:attrNameLst>
                                      </p:cBhvr>
                                      <p:tavLst>
                                        <p:tav tm="0">
                                          <p:val>
                                            <p:strVal val="0-#ppt_w/2"/>
                                          </p:val>
                                        </p:tav>
                                        <p:tav tm="100000">
                                          <p:val>
                                            <p:strVal val="#ppt_x"/>
                                          </p:val>
                                        </p:tav>
                                      </p:tavLst>
                                    </p:anim>
                                    <p:anim calcmode="lin" valueType="num">
                                      <p:cBhvr additive="base">
                                        <p:cTn id="8" dur="12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200" fill="hold"/>
                                        <p:tgtEl>
                                          <p:spTgt spid="7"/>
                                        </p:tgtEl>
                                        <p:attrNameLst>
                                          <p:attrName>ppt_x</p:attrName>
                                        </p:attrNameLst>
                                      </p:cBhvr>
                                      <p:tavLst>
                                        <p:tav tm="0">
                                          <p:val>
                                            <p:strVal val="#ppt_x"/>
                                          </p:val>
                                        </p:tav>
                                        <p:tav tm="100000">
                                          <p:val>
                                            <p:strVal val="#ppt_x"/>
                                          </p:val>
                                        </p:tav>
                                      </p:tavLst>
                                    </p:anim>
                                    <p:anim calcmode="lin" valueType="num">
                                      <p:cBhvr additive="base">
                                        <p:cTn id="12" dur="12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8"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2" grpId="0"/>
      <p:bldP spid="2" grpId="1"/>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9_空白">
    <p:spTree>
      <p:nvGrpSpPr>
        <p:cNvPr id="1" name=""/>
        <p:cNvGrpSpPr/>
        <p:nvPr/>
      </p:nvGrpSpPr>
      <p:grpSpPr>
        <a:xfrm>
          <a:off x="0" y="0"/>
          <a:ext cx="0" cy="0"/>
          <a:chOff x="0" y="0"/>
          <a:chExt cx="0" cy="0"/>
        </a:xfrm>
      </p:grpSpPr>
      <p:sp>
        <p:nvSpPr>
          <p:cNvPr id="3" name="Rectangle 9"/>
          <p:cNvSpPr/>
          <p:nvPr userDrawn="1"/>
        </p:nvSpPr>
        <p:spPr>
          <a:xfrm>
            <a:off x="11549063" y="234950"/>
            <a:ext cx="366712" cy="215900"/>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4" name="Isosceles Triangle 10"/>
          <p:cNvSpPr/>
          <p:nvPr userDrawn="1"/>
        </p:nvSpPr>
        <p:spPr>
          <a:xfrm rot="10610802">
            <a:off x="11553825" y="309563"/>
            <a:ext cx="366713" cy="195262"/>
          </a:xfrm>
          <a:prstGeom prst="triangle">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5" name="Slide Number Placeholder 5"/>
          <p:cNvSpPr txBox="1"/>
          <p:nvPr userDrawn="1"/>
        </p:nvSpPr>
        <p:spPr>
          <a:xfrm>
            <a:off x="11568113" y="198438"/>
            <a:ext cx="338137" cy="349250"/>
          </a:xfrm>
          <a:prstGeom prst="rect">
            <a:avLst/>
          </a:prstGeom>
        </p:spPr>
        <p:txBody>
          <a:bodyPr lIns="0" tIns="0" rIns="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fld id="{F4C44F11-E27A-4DCE-A448-8D826DD8EEA1}" type="slidenum">
              <a:rPr lang="en-US" altLang="zh-CN" sz="1000">
                <a:solidFill>
                  <a:schemeClr val="bg1"/>
                </a:solidFill>
                <a:ea typeface="宋体" panose="02010600030101010101" pitchFamily="2" charset="-122"/>
              </a:rPr>
            </a:fld>
            <a:endParaRPr lang="en-US" altLang="zh-CN" sz="1000">
              <a:solidFill>
                <a:schemeClr val="bg1"/>
              </a:solidFill>
              <a:ea typeface="宋体" panose="02010600030101010101" pitchFamily="2" charset="-122"/>
            </a:endParaRPr>
          </a:p>
        </p:txBody>
      </p:sp>
      <p:pic>
        <p:nvPicPr>
          <p:cNvPr id="6"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00038" y="211138"/>
            <a:ext cx="704850" cy="70485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pic>
        <p:nvPicPr>
          <p:cNvPr id="7" name="Picture 4" descr="C:\Users\Administrator\Desktop\微立体创业计划\004.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47688" y="219075"/>
            <a:ext cx="609600" cy="60960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sp>
        <p:nvSpPr>
          <p:cNvPr id="8" name="矩形 3"/>
          <p:cNvSpPr>
            <a:spLocks noChangeArrowheads="1"/>
          </p:cNvSpPr>
          <p:nvPr userDrawn="1"/>
        </p:nvSpPr>
        <p:spPr bwMode="auto">
          <a:xfrm>
            <a:off x="1187450" y="612775"/>
            <a:ext cx="2587625"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82" tIns="34292" rIns="68582" bIns="34292">
            <a:spAutoFit/>
          </a:bodyPr>
          <a:lstStyle/>
          <a:p>
            <a:pPr eaLnBrk="1" fontAlgn="auto" hangingPunct="1">
              <a:spcBef>
                <a:spcPts val="0"/>
              </a:spcBef>
              <a:spcAft>
                <a:spcPts val="0"/>
              </a:spcAft>
              <a:defRPr/>
            </a:pPr>
            <a:r>
              <a:rPr lang="en-US" altLang="zh-CN"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rPr>
              <a:t>Click here to add the title text content</a:t>
            </a:r>
            <a:endParaRPr lang="zh-CN" altLang="en-US"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Date Placeholder 1"/>
          <p:cNvSpPr>
            <a:spLocks noGrp="1"/>
          </p:cNvSpPr>
          <p:nvPr>
            <p:ph type="dt" sz="half" idx="10"/>
          </p:nvPr>
        </p:nvSpPr>
        <p:spPr/>
        <p:txBody>
          <a:bodyPr/>
          <a:lstStyle>
            <a:lvl1pPr>
              <a:defRPr/>
            </a:lvl1pPr>
          </a:lstStyle>
          <a:p>
            <a:fld id="{8C2CAA07-679B-4A7B-82D1-FA04C3FBDB67}" type="datetimeFigureOut">
              <a:rPr lang="en-US" altLang="zh-CN"/>
            </a:fld>
            <a:endParaRPr lang="en-US" altLang="zh-CN"/>
          </a:p>
        </p:txBody>
      </p:sp>
      <p:sp>
        <p:nvSpPr>
          <p:cNvPr id="10" name="Footer Placeholder 2"/>
          <p:cNvSpPr>
            <a:spLocks noGrp="1"/>
          </p:cNvSpPr>
          <p:nvPr>
            <p:ph type="ftr" sz="quarter" idx="11"/>
          </p:nvPr>
        </p:nvSpPr>
        <p:spPr/>
        <p:txBody>
          <a:bodyPr/>
          <a:lstStyle>
            <a:lvl1pPr>
              <a:defRPr/>
            </a:lvl1pPr>
          </a:lstStyle>
          <a:p>
            <a:endParaRPr lang="en-US" altLang="zh-CN"/>
          </a:p>
        </p:txBody>
      </p:sp>
      <p:sp>
        <p:nvSpPr>
          <p:cNvPr id="12" name="Slide Number Placeholder 3"/>
          <p:cNvSpPr>
            <a:spLocks noGrp="1"/>
          </p:cNvSpPr>
          <p:nvPr>
            <p:ph type="sldNum" sz="quarter" idx="12"/>
          </p:nvPr>
        </p:nvSpPr>
        <p:spPr/>
        <p:txBody>
          <a:bodyPr/>
          <a:lstStyle>
            <a:lvl1pPr>
              <a:defRPr/>
            </a:lvl1pPr>
          </a:lstStyle>
          <a:p>
            <a:fld id="{29836A50-13C0-462D-B9E9-0504F0345C75}" type="slidenum">
              <a:rPr lang="en-US" altLang="zh-CN"/>
            </a:fld>
            <a:endParaRPr lang="en-US" altLang="zh-CN"/>
          </a:p>
        </p:txBody>
      </p:sp>
      <p:sp>
        <p:nvSpPr>
          <p:cNvPr id="2" name="文本框 1"/>
          <p:cNvSpPr txBox="1"/>
          <p:nvPr userDrawn="1"/>
        </p:nvSpPr>
        <p:spPr>
          <a:xfrm>
            <a:off x="1187450" y="323364"/>
            <a:ext cx="3324374" cy="369332"/>
          </a:xfrm>
          <a:prstGeom prst="rect">
            <a:avLst/>
          </a:prstGeom>
          <a:noFill/>
        </p:spPr>
        <p:txBody>
          <a:bodyPr wrap="square" rtlCol="0">
            <a:spAutoFit/>
          </a:bodyPr>
          <a:lstStyle/>
          <a:p>
            <a:r>
              <a:rPr lang="zh-CN" altLang="en-US" dirty="0">
                <a:solidFill>
                  <a:schemeClr val="accent6">
                    <a:lumMod val="75000"/>
                  </a:schemeClr>
                </a:solidFill>
              </a:rPr>
              <a:t>现场管理制度</a:t>
            </a:r>
            <a:endParaRPr lang="zh-CN" altLang="en-US" dirty="0">
              <a:solidFill>
                <a:schemeClr val="accent6">
                  <a:lumMod val="75000"/>
                </a:schemeClr>
              </a:solidFill>
            </a:endParaRPr>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00" fill="hold"/>
                                        <p:tgtEl>
                                          <p:spTgt spid="6"/>
                                        </p:tgtEl>
                                        <p:attrNameLst>
                                          <p:attrName>ppt_x</p:attrName>
                                        </p:attrNameLst>
                                      </p:cBhvr>
                                      <p:tavLst>
                                        <p:tav tm="0">
                                          <p:val>
                                            <p:strVal val="0-#ppt_w/2"/>
                                          </p:val>
                                        </p:tav>
                                        <p:tav tm="100000">
                                          <p:val>
                                            <p:strVal val="#ppt_x"/>
                                          </p:val>
                                        </p:tav>
                                      </p:tavLst>
                                    </p:anim>
                                    <p:anim calcmode="lin" valueType="num">
                                      <p:cBhvr additive="base">
                                        <p:cTn id="8" dur="12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200" fill="hold"/>
                                        <p:tgtEl>
                                          <p:spTgt spid="7"/>
                                        </p:tgtEl>
                                        <p:attrNameLst>
                                          <p:attrName>ppt_x</p:attrName>
                                        </p:attrNameLst>
                                      </p:cBhvr>
                                      <p:tavLst>
                                        <p:tav tm="0">
                                          <p:val>
                                            <p:strVal val="#ppt_x"/>
                                          </p:val>
                                        </p:tav>
                                        <p:tav tm="100000">
                                          <p:val>
                                            <p:strVal val="#ppt_x"/>
                                          </p:val>
                                        </p:tav>
                                      </p:tavLst>
                                    </p:anim>
                                    <p:anim calcmode="lin" valueType="num">
                                      <p:cBhvr additive="base">
                                        <p:cTn id="12" dur="12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8"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空白">
    <p:spTree>
      <p:nvGrpSpPr>
        <p:cNvPr id="1" name=""/>
        <p:cNvGrpSpPr/>
        <p:nvPr/>
      </p:nvGrpSpPr>
      <p:grpSpPr>
        <a:xfrm>
          <a:off x="0" y="0"/>
          <a:ext cx="0" cy="0"/>
          <a:chOff x="0" y="0"/>
          <a:chExt cx="0" cy="0"/>
        </a:xfrm>
      </p:grpSpPr>
      <p:sp>
        <p:nvSpPr>
          <p:cNvPr id="3" name="Rectangle 9"/>
          <p:cNvSpPr/>
          <p:nvPr userDrawn="1"/>
        </p:nvSpPr>
        <p:spPr>
          <a:xfrm>
            <a:off x="11549063" y="234950"/>
            <a:ext cx="366712" cy="215900"/>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4" name="Isosceles Triangle 10"/>
          <p:cNvSpPr/>
          <p:nvPr userDrawn="1"/>
        </p:nvSpPr>
        <p:spPr>
          <a:xfrm rot="10610802">
            <a:off x="11553825" y="309563"/>
            <a:ext cx="366713" cy="195262"/>
          </a:xfrm>
          <a:prstGeom prst="triangle">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5" name="Slide Number Placeholder 5"/>
          <p:cNvSpPr txBox="1"/>
          <p:nvPr userDrawn="1"/>
        </p:nvSpPr>
        <p:spPr>
          <a:xfrm>
            <a:off x="11568113" y="198438"/>
            <a:ext cx="338137" cy="349250"/>
          </a:xfrm>
          <a:prstGeom prst="rect">
            <a:avLst/>
          </a:prstGeom>
        </p:spPr>
        <p:txBody>
          <a:bodyPr lIns="0" tIns="0" rIns="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fld id="{089C7EBE-7650-418C-8195-23F2F3E5CB55}" type="slidenum">
              <a:rPr lang="en-US" altLang="zh-CN" sz="1000">
                <a:solidFill>
                  <a:schemeClr val="bg1"/>
                </a:solidFill>
                <a:ea typeface="宋体" panose="02010600030101010101" pitchFamily="2" charset="-122"/>
              </a:rPr>
            </a:fld>
            <a:endParaRPr lang="en-US" altLang="zh-CN" sz="1000">
              <a:solidFill>
                <a:schemeClr val="bg1"/>
              </a:solidFill>
              <a:ea typeface="宋体" panose="02010600030101010101" pitchFamily="2" charset="-122"/>
            </a:endParaRPr>
          </a:p>
        </p:txBody>
      </p:sp>
      <p:pic>
        <p:nvPicPr>
          <p:cNvPr id="6"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00038" y="211138"/>
            <a:ext cx="704850" cy="70485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pic>
        <p:nvPicPr>
          <p:cNvPr id="7" name="Picture 4" descr="C:\Users\Administrator\Desktop\微立体创业计划\004.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47688" y="219075"/>
            <a:ext cx="609600" cy="60960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sp>
        <p:nvSpPr>
          <p:cNvPr id="8" name="矩形 3"/>
          <p:cNvSpPr>
            <a:spLocks noChangeArrowheads="1"/>
          </p:cNvSpPr>
          <p:nvPr userDrawn="1"/>
        </p:nvSpPr>
        <p:spPr bwMode="auto">
          <a:xfrm>
            <a:off x="1187450" y="612775"/>
            <a:ext cx="2587625"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82" tIns="34292" rIns="68582" bIns="34292">
            <a:spAutoFit/>
          </a:bodyPr>
          <a:lstStyle/>
          <a:p>
            <a:pPr eaLnBrk="1" fontAlgn="auto" hangingPunct="1">
              <a:spcBef>
                <a:spcPts val="0"/>
              </a:spcBef>
              <a:spcAft>
                <a:spcPts val="0"/>
              </a:spcAft>
              <a:defRPr/>
            </a:pPr>
            <a:r>
              <a:rPr lang="en-US" altLang="zh-CN" sz="1050" dirty="0">
                <a:solidFill>
                  <a:schemeClr val="accent6">
                    <a:lumMod val="50000"/>
                  </a:schemeClr>
                </a:solidFill>
                <a:latin typeface="微软雅黑" panose="020B0503020204020204" pitchFamily="34" charset="-122"/>
                <a:ea typeface="微软雅黑" panose="020B0503020204020204" pitchFamily="34" charset="-122"/>
                <a:sym typeface="Arial" panose="020B0604020202020204" pitchFamily="34" charset="0"/>
              </a:rPr>
              <a:t>Click here to add the title text content</a:t>
            </a:r>
            <a:endParaRPr lang="zh-CN" altLang="en-US" sz="1050" dirty="0">
              <a:solidFill>
                <a:schemeClr val="accent6">
                  <a:lumMod val="50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1" name="标题 1"/>
          <p:cNvSpPr>
            <a:spLocks noGrp="1"/>
          </p:cNvSpPr>
          <p:nvPr>
            <p:ph type="title"/>
          </p:nvPr>
        </p:nvSpPr>
        <p:spPr>
          <a:xfrm>
            <a:off x="1184649" y="265892"/>
            <a:ext cx="2446828" cy="346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82" tIns="34292" rIns="68582" bIns="34292">
            <a:spAutoFit/>
          </a:bodyPr>
          <a:lstStyle>
            <a:lvl1pPr algn="l">
              <a:defRPr lang="zh-CN" altLang="en-US" sz="2000" b="0">
                <a:solidFill>
                  <a:schemeClr val="accent6">
                    <a:lumMod val="50000"/>
                  </a:schemeClr>
                </a:solidFill>
                <a:latin typeface="微软雅黑" panose="020B0503020204020204" pitchFamily="34" charset="-122"/>
                <a:cs typeface="+mn-cs"/>
              </a:defRPr>
            </a:lvl1pPr>
          </a:lstStyle>
          <a:p>
            <a:pPr lvl="0"/>
            <a:r>
              <a:rPr lang="zh-CN" altLang="en-US"/>
              <a:t>单击此处编辑母版标题样式</a:t>
            </a:r>
            <a:endParaRPr lang="zh-CN" altLang="en-US" dirty="0"/>
          </a:p>
        </p:txBody>
      </p:sp>
      <p:sp>
        <p:nvSpPr>
          <p:cNvPr id="9" name="Date Placeholder 1"/>
          <p:cNvSpPr>
            <a:spLocks noGrp="1"/>
          </p:cNvSpPr>
          <p:nvPr>
            <p:ph type="dt" sz="half" idx="10"/>
          </p:nvPr>
        </p:nvSpPr>
        <p:spPr/>
        <p:txBody>
          <a:bodyPr/>
          <a:lstStyle>
            <a:lvl1pPr>
              <a:defRPr/>
            </a:lvl1pPr>
          </a:lstStyle>
          <a:p>
            <a:fld id="{1098C666-7E91-48D4-99AC-A2CDAABDD723}" type="datetimeFigureOut">
              <a:rPr lang="en-US" altLang="zh-CN"/>
            </a:fld>
            <a:endParaRPr lang="en-US" altLang="zh-CN"/>
          </a:p>
        </p:txBody>
      </p:sp>
      <p:sp>
        <p:nvSpPr>
          <p:cNvPr id="10" name="Footer Placeholder 2"/>
          <p:cNvSpPr>
            <a:spLocks noGrp="1"/>
          </p:cNvSpPr>
          <p:nvPr>
            <p:ph type="ftr" sz="quarter" idx="11"/>
          </p:nvPr>
        </p:nvSpPr>
        <p:spPr/>
        <p:txBody>
          <a:bodyPr/>
          <a:lstStyle>
            <a:lvl1pPr>
              <a:defRPr/>
            </a:lvl1pPr>
          </a:lstStyle>
          <a:p>
            <a:endParaRPr lang="en-US" altLang="zh-CN"/>
          </a:p>
        </p:txBody>
      </p:sp>
      <p:sp>
        <p:nvSpPr>
          <p:cNvPr id="12" name="Slide Number Placeholder 3"/>
          <p:cNvSpPr>
            <a:spLocks noGrp="1"/>
          </p:cNvSpPr>
          <p:nvPr>
            <p:ph type="sldNum" sz="quarter" idx="12"/>
          </p:nvPr>
        </p:nvSpPr>
        <p:spPr/>
        <p:txBody>
          <a:bodyPr/>
          <a:lstStyle>
            <a:lvl1pPr>
              <a:defRPr/>
            </a:lvl1pPr>
          </a:lstStyle>
          <a:p>
            <a:fld id="{A12F6522-BC5F-4545-A120-359FD52E7D58}" type="slidenum">
              <a:rPr lang="en-US" altLang="zh-CN"/>
            </a:fld>
            <a:endParaRPr lang="en-US" altLang="zh-CN"/>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00" fill="hold"/>
                                        <p:tgtEl>
                                          <p:spTgt spid="6"/>
                                        </p:tgtEl>
                                        <p:attrNameLst>
                                          <p:attrName>ppt_x</p:attrName>
                                        </p:attrNameLst>
                                      </p:cBhvr>
                                      <p:tavLst>
                                        <p:tav tm="0">
                                          <p:val>
                                            <p:strVal val="0-#ppt_w/2"/>
                                          </p:val>
                                        </p:tav>
                                        <p:tav tm="100000">
                                          <p:val>
                                            <p:strVal val="#ppt_x"/>
                                          </p:val>
                                        </p:tav>
                                      </p:tavLst>
                                    </p:anim>
                                    <p:anim calcmode="lin" valueType="num">
                                      <p:cBhvr additive="base">
                                        <p:cTn id="8" dur="12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200" fill="hold"/>
                                        <p:tgtEl>
                                          <p:spTgt spid="7"/>
                                        </p:tgtEl>
                                        <p:attrNameLst>
                                          <p:attrName>ppt_x</p:attrName>
                                        </p:attrNameLst>
                                      </p:cBhvr>
                                      <p:tavLst>
                                        <p:tav tm="0">
                                          <p:val>
                                            <p:strVal val="#ppt_x"/>
                                          </p:val>
                                        </p:tav>
                                        <p:tav tm="100000">
                                          <p:val>
                                            <p:strVal val="#ppt_x"/>
                                          </p:val>
                                        </p:tav>
                                      </p:tavLst>
                                    </p:anim>
                                    <p:anim calcmode="lin" valueType="num">
                                      <p:cBhvr additive="base">
                                        <p:cTn id="12" dur="12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8"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Text Placeholder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Date Placeholder 3"/>
          <p:cNvSpPr>
            <a:spLocks noGrp="1"/>
          </p:cNvSpPr>
          <p:nvPr>
            <p:ph type="dt" sz="half" idx="10"/>
          </p:nvPr>
        </p:nvSpPr>
        <p:spPr/>
        <p:txBody>
          <a:bodyPr/>
          <a:lstStyle>
            <a:lvl1pPr>
              <a:defRPr/>
            </a:lvl1pPr>
          </a:lstStyle>
          <a:p>
            <a:fld id="{F7E9A550-1353-40F5-8A61-934CC7882436}" type="datetimeFigureOut">
              <a:rPr lang="en-US" altLang="zh-CN"/>
            </a:fld>
            <a:endParaRPr lang="en-US" altLang="zh-CN"/>
          </a:p>
        </p:txBody>
      </p:sp>
      <p:sp>
        <p:nvSpPr>
          <p:cNvPr id="6" name="Footer Placeholder 4"/>
          <p:cNvSpPr>
            <a:spLocks noGrp="1"/>
          </p:cNvSpPr>
          <p:nvPr>
            <p:ph type="ftr" sz="quarter" idx="11"/>
          </p:nvPr>
        </p:nvSpPr>
        <p:spPr/>
        <p:txBody>
          <a:bodyPr/>
          <a:lstStyle>
            <a:lvl1pPr>
              <a:defRPr/>
            </a:lvl1pPr>
          </a:lstStyle>
          <a:p>
            <a:endParaRPr lang="en-US" altLang="zh-CN"/>
          </a:p>
        </p:txBody>
      </p:sp>
      <p:sp>
        <p:nvSpPr>
          <p:cNvPr id="7" name="Slide Number Placeholder 5"/>
          <p:cNvSpPr>
            <a:spLocks noGrp="1"/>
          </p:cNvSpPr>
          <p:nvPr>
            <p:ph type="sldNum" sz="quarter" idx="12"/>
          </p:nvPr>
        </p:nvSpPr>
        <p:spPr/>
        <p:txBody>
          <a:bodyPr/>
          <a:lstStyle>
            <a:lvl1pPr>
              <a:defRPr/>
            </a:lvl1pPr>
          </a:lstStyle>
          <a:p>
            <a:fld id="{C9FA1F35-5F87-428A-9C13-32E5E5968E3C}" type="slidenum">
              <a:rPr lang="en-US" altLang="zh-CN"/>
            </a:fld>
            <a:endParaRPr lang="en-US" altLang="zh-CN"/>
          </a:p>
        </p:txBody>
      </p:sp>
    </p:spTree>
  </p:cSld>
  <p:clrMapOvr>
    <a:masterClrMapping/>
  </p:clrMapOvr>
  <p:transition spd="slow" advTm="2000">
    <p:cove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endParaRPr lang="en-US" noProof="0" dirty="0"/>
          </a:p>
        </p:txBody>
      </p:sp>
      <p:sp>
        <p:nvSpPr>
          <p:cNvPr id="4" name="Text Placeholder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5" name="Date Placeholder 3"/>
          <p:cNvSpPr>
            <a:spLocks noGrp="1"/>
          </p:cNvSpPr>
          <p:nvPr>
            <p:ph type="dt" sz="half" idx="10"/>
          </p:nvPr>
        </p:nvSpPr>
        <p:spPr/>
        <p:txBody>
          <a:bodyPr/>
          <a:lstStyle>
            <a:lvl1pPr>
              <a:defRPr/>
            </a:lvl1pPr>
          </a:lstStyle>
          <a:p>
            <a:fld id="{62D1463E-65A5-4400-8662-C5995BB608EC}" type="datetimeFigureOut">
              <a:rPr lang="en-US" altLang="zh-CN"/>
            </a:fld>
            <a:endParaRPr lang="en-US" altLang="zh-CN"/>
          </a:p>
        </p:txBody>
      </p:sp>
      <p:sp>
        <p:nvSpPr>
          <p:cNvPr id="6" name="Footer Placeholder 4"/>
          <p:cNvSpPr>
            <a:spLocks noGrp="1"/>
          </p:cNvSpPr>
          <p:nvPr>
            <p:ph type="ftr" sz="quarter" idx="11"/>
          </p:nvPr>
        </p:nvSpPr>
        <p:spPr/>
        <p:txBody>
          <a:bodyPr/>
          <a:lstStyle>
            <a:lvl1pPr>
              <a:defRPr/>
            </a:lvl1pPr>
          </a:lstStyle>
          <a:p>
            <a:endParaRPr lang="en-US" altLang="zh-CN"/>
          </a:p>
        </p:txBody>
      </p:sp>
      <p:sp>
        <p:nvSpPr>
          <p:cNvPr id="7" name="Slide Number Placeholder 5"/>
          <p:cNvSpPr>
            <a:spLocks noGrp="1"/>
          </p:cNvSpPr>
          <p:nvPr>
            <p:ph type="sldNum" sz="quarter" idx="12"/>
          </p:nvPr>
        </p:nvSpPr>
        <p:spPr/>
        <p:txBody>
          <a:bodyPr/>
          <a:lstStyle>
            <a:lvl1pPr>
              <a:defRPr/>
            </a:lvl1pPr>
          </a:lstStyle>
          <a:p>
            <a:fld id="{42C21823-0355-43A1-968E-F7FC201ACB8E}" type="slidenum">
              <a:rPr lang="en-US" altLang="zh-CN"/>
            </a:fld>
            <a:endParaRPr lang="en-US" altLang="zh-CN"/>
          </a:p>
        </p:txBody>
      </p:sp>
    </p:spTree>
  </p:cSld>
  <p:clrMapOvr>
    <a:masterClrMapping/>
  </p:clrMapOvr>
  <p:transition spd="slow" advTm="2000">
    <p:cover/>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fld id="{588A1D83-71E8-4C94-AA84-53375074C9E1}" type="datetimeFigureOut">
              <a:rPr lang="en-US" altLang="zh-CN"/>
            </a:fld>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6A9B66C9-AAE5-4F21-9181-FDA7AC727BFE}" type="slidenum">
              <a:rPr lang="en-US" altLang="zh-CN"/>
            </a:fld>
            <a:endParaRPr lang="en-US" altLang="zh-CN"/>
          </a:p>
        </p:txBody>
      </p:sp>
    </p:spTree>
  </p:cSld>
  <p:clrMapOvr>
    <a:masterClrMapping/>
  </p:clrMapOvr>
  <p:transition spd="slow" advTm="2000">
    <p:cover/>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fld id="{45E1DD17-78F9-4C0C-98EB-DCFAC090B08C}" type="datetimeFigureOut">
              <a:rPr lang="en-US" altLang="zh-CN"/>
            </a:fld>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77D140CF-C487-4E42-B0D9-27C18D460427}" type="slidenum">
              <a:rPr lang="en-US" altLang="zh-CN"/>
            </a:fld>
            <a:endParaRPr lang="en-US" altLang="zh-CN"/>
          </a:p>
        </p:txBody>
      </p:sp>
    </p:spTree>
  </p:cSld>
  <p:clrMapOvr>
    <a:masterClrMapping/>
  </p:clrMapOvr>
  <p:transition spd="slow" advTm="2000">
    <p:cover/>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bl">
  <p:cSld name="标题和表格">
    <p:spTree>
      <p:nvGrpSpPr>
        <p:cNvPr id="1" name=""/>
        <p:cNvGrpSpPr/>
        <p:nvPr/>
      </p:nvGrpSpPr>
      <p:grpSpPr>
        <a:xfrm>
          <a:off x="0" y="0"/>
          <a:ext cx="0" cy="0"/>
          <a:chOff x="0" y="0"/>
          <a:chExt cx="0" cy="0"/>
        </a:xfrm>
      </p:grpSpPr>
      <p:sp>
        <p:nvSpPr>
          <p:cNvPr id="2" name="标题 1"/>
          <p:cNvSpPr>
            <a:spLocks noGrp="1"/>
          </p:cNvSpPr>
          <p:nvPr>
            <p:ph type="title"/>
          </p:nvPr>
        </p:nvSpPr>
        <p:spPr>
          <a:xfrm>
            <a:off x="609600" y="276226"/>
            <a:ext cx="10972800" cy="957263"/>
          </a:xfrm>
        </p:spPr>
        <p:txBody>
          <a:bodyPr/>
          <a:lstStyle/>
          <a:p>
            <a:r>
              <a:rPr lang="zh-CN" altLang="en-US"/>
              <a:t>单击此处编辑母版标题样式</a:t>
            </a:r>
            <a:endParaRPr lang="zh-CN" altLang="en-US"/>
          </a:p>
        </p:txBody>
      </p:sp>
      <p:sp>
        <p:nvSpPr>
          <p:cNvPr id="3" name="表格占位符 2"/>
          <p:cNvSpPr>
            <a:spLocks noGrp="1"/>
          </p:cNvSpPr>
          <p:nvPr>
            <p:ph type="tbl" idx="1"/>
          </p:nvPr>
        </p:nvSpPr>
        <p:spPr>
          <a:xfrm>
            <a:off x="609600" y="1449389"/>
            <a:ext cx="10972800" cy="4676775"/>
          </a:xfrm>
        </p:spPr>
        <p:txBody>
          <a:bodyPr rtlCol="0">
            <a:normAutofit/>
          </a:bodyPr>
          <a:lstStyle/>
          <a:p>
            <a:pPr lvl="0"/>
            <a:endParaRPr lang="zh-CN" altLang="en-US" noProof="0"/>
          </a:p>
        </p:txBody>
      </p:sp>
    </p:spTree>
  </p:cSld>
  <p:clrMapOvr>
    <a:masterClrMapping/>
  </p:clrMapOvr>
  <p:transition spd="slow" advTm="2000">
    <p:cove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3287688" y="116632"/>
            <a:ext cx="5616624" cy="5616624"/>
          </a:xfrm>
          <a:prstGeom prst="rect">
            <a:avLst/>
          </a:prstGeom>
        </p:spPr>
      </p:pic>
    </p:spTree>
  </p:cSld>
  <p:clrMapOvr>
    <a:masterClrMapping/>
  </p:clrMapOvr>
  <p:transition spd="slow" advTm="2000">
    <p:cove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
        <p:nvSpPr>
          <p:cNvPr id="3" name="内容占位符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标题 3"/>
          <p:cNvSpPr>
            <a:spLocks noGrp="1"/>
          </p:cNvSpPr>
          <p:nvPr>
            <p:ph type="title"/>
          </p:nvPr>
        </p:nvSpPr>
        <p:spPr/>
        <p:txBody>
          <a:bodyPr/>
          <a:lstStyle/>
          <a:p>
            <a:r>
              <a:rPr lang="zh-CN" altLang="en-US"/>
              <a:t>单击此处编辑母版标题样式</a:t>
            </a:r>
            <a:endParaRPr lang="zh-CN" altLang="en-US"/>
          </a:p>
        </p:txBody>
      </p:sp>
    </p:spTree>
  </p:cSld>
  <p:clrMapOvr>
    <a:masterClrMapping/>
  </p:clrMapOvr>
  <p:transition spd="slow" advTm="2000">
    <p:cover/>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8_空白">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96F35CC8-F768-4439-9721-D870BA5B3A18}" type="datetimeFigureOut">
              <a:rPr lang="en-US" altLang="zh-CN"/>
            </a:fld>
            <a:endParaRPr lang="en-US" altLang="zh-CN"/>
          </a:p>
        </p:txBody>
      </p:sp>
      <p:sp>
        <p:nvSpPr>
          <p:cNvPr id="3" name="Footer Placeholder 4"/>
          <p:cNvSpPr>
            <a:spLocks noGrp="1"/>
          </p:cNvSpPr>
          <p:nvPr>
            <p:ph type="ftr" sz="quarter" idx="11"/>
          </p:nvPr>
        </p:nvSpPr>
        <p:spPr/>
        <p:txBody>
          <a:bodyPr/>
          <a:lstStyle>
            <a:lvl1pPr>
              <a:defRPr/>
            </a:lvl1pPr>
          </a:lstStyle>
          <a:p>
            <a:endParaRPr lang="en-US" altLang="zh-CN"/>
          </a:p>
        </p:txBody>
      </p:sp>
      <p:sp>
        <p:nvSpPr>
          <p:cNvPr id="4" name="Slide Number Placeholder 5"/>
          <p:cNvSpPr>
            <a:spLocks noGrp="1"/>
          </p:cNvSpPr>
          <p:nvPr>
            <p:ph type="sldNum" sz="quarter" idx="12"/>
          </p:nvPr>
        </p:nvSpPr>
        <p:spPr/>
        <p:txBody>
          <a:bodyPr/>
          <a:lstStyle>
            <a:lvl1pPr>
              <a:defRPr/>
            </a:lvl1pPr>
          </a:lstStyle>
          <a:p>
            <a:fld id="{B19B4124-872F-4C4E-B8DC-7DDA5BB3C675}" type="slidenum">
              <a:rPr lang="en-US" altLang="zh-CN"/>
            </a:fld>
            <a:endParaRPr lang="en-US" altLang="zh-CN"/>
          </a:p>
        </p:txBody>
      </p:sp>
    </p:spTree>
  </p:cSld>
  <p:clrMapOvr>
    <a:masterClrMapping/>
  </p:clrMapOvr>
  <p:transition spd="slow" advTm="2000">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hasCustomPrompt="1"/>
          </p:nvPr>
        </p:nvSpPr>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Date Placeholder 3"/>
          <p:cNvSpPr>
            <a:spLocks noGrp="1"/>
          </p:cNvSpPr>
          <p:nvPr>
            <p:ph type="dt" sz="half" idx="10"/>
          </p:nvPr>
        </p:nvSpPr>
        <p:spPr/>
        <p:txBody>
          <a:bodyPr/>
          <a:lstStyle>
            <a:lvl1pPr>
              <a:defRPr/>
            </a:lvl1pPr>
          </a:lstStyle>
          <a:p>
            <a:fld id="{2ECC5626-18B5-48E3-BCA4-F15FB895E761}" type="datetimeFigureOut">
              <a:rPr lang="en-US" altLang="zh-CN"/>
            </a:fld>
            <a:endParaRPr lang="en-US" altLang="zh-CN"/>
          </a:p>
        </p:txBody>
      </p:sp>
      <p:sp>
        <p:nvSpPr>
          <p:cNvPr id="5" name="Footer Placeholder 4"/>
          <p:cNvSpPr>
            <a:spLocks noGrp="1"/>
          </p:cNvSpPr>
          <p:nvPr>
            <p:ph type="ftr" sz="quarter" idx="11"/>
          </p:nvPr>
        </p:nvSpPr>
        <p:spPr/>
        <p:txBody>
          <a:bodyPr/>
          <a:lstStyle>
            <a:lvl1pPr>
              <a:defRPr/>
            </a:lvl1pPr>
          </a:lstStyle>
          <a:p>
            <a:endParaRPr lang="en-US" altLang="zh-CN"/>
          </a:p>
        </p:txBody>
      </p:sp>
      <p:sp>
        <p:nvSpPr>
          <p:cNvPr id="6" name="Slide Number Placeholder 5"/>
          <p:cNvSpPr>
            <a:spLocks noGrp="1"/>
          </p:cNvSpPr>
          <p:nvPr>
            <p:ph type="sldNum" sz="quarter" idx="12"/>
          </p:nvPr>
        </p:nvSpPr>
        <p:spPr/>
        <p:txBody>
          <a:bodyPr/>
          <a:lstStyle>
            <a:lvl1pPr>
              <a:defRPr/>
            </a:lvl1pPr>
          </a:lstStyle>
          <a:p>
            <a:fld id="{AE0066AA-694C-4410-B9A0-7072869D5662}" type="slidenum">
              <a:rPr lang="en-US" altLang="zh-CN"/>
            </a:fld>
            <a:endParaRPr lang="en-US" altLang="zh-CN"/>
          </a:p>
        </p:txBody>
      </p:sp>
    </p:spTree>
  </p:cSld>
  <p:clrMapOvr>
    <a:masterClrMapping/>
  </p:clrMapOvr>
  <p:transition spd="slow" advTm="2000">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hasCustomPrompt="1"/>
          </p:nvPr>
        </p:nvSpPr>
        <p:spPr>
          <a:xfrm>
            <a:off x="838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4" name="Content Placeholder 3"/>
          <p:cNvSpPr>
            <a:spLocks noGrp="1"/>
          </p:cNvSpPr>
          <p:nvPr>
            <p:ph sz="half" idx="2" hasCustomPrompt="1"/>
          </p:nvPr>
        </p:nvSpPr>
        <p:spPr>
          <a:xfrm>
            <a:off x="6172200" y="1825625"/>
            <a:ext cx="5181600" cy="4351338"/>
          </a:xfrm>
        </p:spPr>
        <p:txBody>
          <a:body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en-US" dirty="0"/>
          </a:p>
        </p:txBody>
      </p:sp>
      <p:sp>
        <p:nvSpPr>
          <p:cNvPr id="5" name="Date Placeholder 3"/>
          <p:cNvSpPr>
            <a:spLocks noGrp="1"/>
          </p:cNvSpPr>
          <p:nvPr>
            <p:ph type="dt" sz="half" idx="10"/>
          </p:nvPr>
        </p:nvSpPr>
        <p:spPr/>
        <p:txBody>
          <a:bodyPr/>
          <a:lstStyle>
            <a:lvl1pPr>
              <a:defRPr/>
            </a:lvl1pPr>
          </a:lstStyle>
          <a:p>
            <a:fld id="{BC6D6666-AA81-447A-B0FC-82268AE891B0}" type="datetimeFigureOut">
              <a:rPr lang="en-US" altLang="zh-CN"/>
            </a:fld>
            <a:endParaRPr lang="en-US" altLang="zh-CN"/>
          </a:p>
        </p:txBody>
      </p:sp>
      <p:sp>
        <p:nvSpPr>
          <p:cNvPr id="6" name="Footer Placeholder 4"/>
          <p:cNvSpPr>
            <a:spLocks noGrp="1"/>
          </p:cNvSpPr>
          <p:nvPr>
            <p:ph type="ftr" sz="quarter" idx="11"/>
          </p:nvPr>
        </p:nvSpPr>
        <p:spPr/>
        <p:txBody>
          <a:bodyPr/>
          <a:lstStyle>
            <a:lvl1pPr>
              <a:defRPr/>
            </a:lvl1pPr>
          </a:lstStyle>
          <a:p>
            <a:endParaRPr lang="en-US" altLang="zh-CN"/>
          </a:p>
        </p:txBody>
      </p:sp>
      <p:sp>
        <p:nvSpPr>
          <p:cNvPr id="7" name="Slide Number Placeholder 5"/>
          <p:cNvSpPr>
            <a:spLocks noGrp="1"/>
          </p:cNvSpPr>
          <p:nvPr>
            <p:ph type="sldNum" sz="quarter" idx="12"/>
          </p:nvPr>
        </p:nvSpPr>
        <p:spPr/>
        <p:txBody>
          <a:bodyPr/>
          <a:lstStyle>
            <a:lvl1pPr>
              <a:defRPr/>
            </a:lvl1pPr>
          </a:lstStyle>
          <a:p>
            <a:fld id="{65482882-F268-4673-8416-817AAA2186F3}" type="slidenum">
              <a:rPr lang="en-US" altLang="zh-CN"/>
            </a:fld>
            <a:endParaRPr lang="en-US" altLang="zh-CN"/>
          </a:p>
        </p:txBody>
      </p:sp>
    </p:spTree>
  </p:cSld>
  <p:clrMapOvr>
    <a:masterClrMapping/>
  </p:clrMapOvr>
  <p:transition spd="slow" advTm="2000">
    <p:cove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3"/>
          <p:cNvSpPr>
            <a:spLocks noGrp="1"/>
          </p:cNvSpPr>
          <p:nvPr>
            <p:ph type="dt" sz="half" idx="10"/>
          </p:nvPr>
        </p:nvSpPr>
        <p:spPr/>
        <p:txBody>
          <a:bodyPr/>
          <a:lstStyle>
            <a:lvl1pPr>
              <a:defRPr/>
            </a:lvl1pPr>
          </a:lstStyle>
          <a:p>
            <a:fld id="{DA37F3A6-07D2-4EB2-BCCC-B75A9ED09B96}" type="datetimeFigureOut">
              <a:rPr lang="en-US" altLang="zh-CN"/>
            </a:fld>
            <a:endParaRPr lang="en-US" altLang="zh-CN"/>
          </a:p>
        </p:txBody>
      </p:sp>
      <p:sp>
        <p:nvSpPr>
          <p:cNvPr id="4" name="Footer Placeholder 4"/>
          <p:cNvSpPr>
            <a:spLocks noGrp="1"/>
          </p:cNvSpPr>
          <p:nvPr>
            <p:ph type="ftr" sz="quarter" idx="11"/>
          </p:nvPr>
        </p:nvSpPr>
        <p:spPr/>
        <p:txBody>
          <a:bodyPr/>
          <a:lstStyle>
            <a:lvl1pPr>
              <a:defRPr/>
            </a:lvl1pPr>
          </a:lstStyle>
          <a:p>
            <a:endParaRPr lang="en-US" altLang="zh-CN"/>
          </a:p>
        </p:txBody>
      </p:sp>
      <p:sp>
        <p:nvSpPr>
          <p:cNvPr id="5" name="Slide Number Placeholder 5"/>
          <p:cNvSpPr>
            <a:spLocks noGrp="1"/>
          </p:cNvSpPr>
          <p:nvPr>
            <p:ph type="sldNum" sz="quarter" idx="12"/>
          </p:nvPr>
        </p:nvSpPr>
        <p:spPr/>
        <p:txBody>
          <a:bodyPr/>
          <a:lstStyle>
            <a:lvl1pPr>
              <a:defRPr/>
            </a:lvl1pPr>
          </a:lstStyle>
          <a:p>
            <a:fld id="{B17E3611-1CCF-4AD0-9A4C-D5242101C476}" type="slidenum">
              <a:rPr lang="en-US" altLang="zh-CN"/>
            </a:fld>
            <a:endParaRPr lang="en-US" altLang="zh-CN"/>
          </a:p>
        </p:txBody>
      </p:sp>
    </p:spTree>
  </p:cSld>
  <p:clrMapOvr>
    <a:masterClrMapping/>
  </p:clrMapOvr>
  <p:transition spd="slow" advTm="2000">
    <p:cove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3" name="Rectangle 9"/>
          <p:cNvSpPr/>
          <p:nvPr userDrawn="1"/>
        </p:nvSpPr>
        <p:spPr>
          <a:xfrm>
            <a:off x="11549063" y="234950"/>
            <a:ext cx="366712" cy="215900"/>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4" name="Isosceles Triangle 10"/>
          <p:cNvSpPr/>
          <p:nvPr userDrawn="1"/>
        </p:nvSpPr>
        <p:spPr>
          <a:xfrm rot="10610802">
            <a:off x="11553825" y="309563"/>
            <a:ext cx="366713" cy="195262"/>
          </a:xfrm>
          <a:prstGeom prst="triangle">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5" name="Slide Number Placeholder 5"/>
          <p:cNvSpPr txBox="1"/>
          <p:nvPr userDrawn="1"/>
        </p:nvSpPr>
        <p:spPr>
          <a:xfrm>
            <a:off x="11568113" y="198438"/>
            <a:ext cx="338137" cy="349250"/>
          </a:xfrm>
          <a:prstGeom prst="rect">
            <a:avLst/>
          </a:prstGeom>
        </p:spPr>
        <p:txBody>
          <a:bodyPr lIns="0" tIns="0" rIns="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fld id="{F4C44F11-E27A-4DCE-A448-8D826DD8EEA1}" type="slidenum">
              <a:rPr lang="en-US" altLang="zh-CN" sz="1000">
                <a:solidFill>
                  <a:schemeClr val="bg1"/>
                </a:solidFill>
                <a:ea typeface="宋体" panose="02010600030101010101" pitchFamily="2" charset="-122"/>
              </a:rPr>
            </a:fld>
            <a:endParaRPr lang="en-US" altLang="zh-CN" sz="1000">
              <a:solidFill>
                <a:schemeClr val="bg1"/>
              </a:solidFill>
              <a:ea typeface="宋体" panose="02010600030101010101" pitchFamily="2" charset="-122"/>
            </a:endParaRPr>
          </a:p>
        </p:txBody>
      </p:sp>
      <p:pic>
        <p:nvPicPr>
          <p:cNvPr id="6"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00038" y="211138"/>
            <a:ext cx="704850" cy="70485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pic>
        <p:nvPicPr>
          <p:cNvPr id="7" name="Picture 4" descr="C:\Users\Administrator\Desktop\微立体创业计划\004.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47688" y="219075"/>
            <a:ext cx="609600" cy="60960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sp>
        <p:nvSpPr>
          <p:cNvPr id="8" name="矩形 3"/>
          <p:cNvSpPr>
            <a:spLocks noChangeArrowheads="1"/>
          </p:cNvSpPr>
          <p:nvPr userDrawn="1"/>
        </p:nvSpPr>
        <p:spPr bwMode="auto">
          <a:xfrm>
            <a:off x="1187450" y="612775"/>
            <a:ext cx="2587625"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82" tIns="34292" rIns="68582" bIns="34292">
            <a:spAutoFit/>
          </a:bodyPr>
          <a:lstStyle/>
          <a:p>
            <a:pPr eaLnBrk="1" fontAlgn="auto" hangingPunct="1">
              <a:spcBef>
                <a:spcPts val="0"/>
              </a:spcBef>
              <a:spcAft>
                <a:spcPts val="0"/>
              </a:spcAft>
              <a:defRPr/>
            </a:pPr>
            <a:r>
              <a:rPr lang="en-US" altLang="zh-CN"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rPr>
              <a:t>Click here to add the title text content</a:t>
            </a:r>
            <a:endParaRPr lang="zh-CN" altLang="en-US"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Date Placeholder 1"/>
          <p:cNvSpPr>
            <a:spLocks noGrp="1"/>
          </p:cNvSpPr>
          <p:nvPr>
            <p:ph type="dt" sz="half" idx="10"/>
          </p:nvPr>
        </p:nvSpPr>
        <p:spPr/>
        <p:txBody>
          <a:bodyPr/>
          <a:lstStyle>
            <a:lvl1pPr>
              <a:defRPr/>
            </a:lvl1pPr>
          </a:lstStyle>
          <a:p>
            <a:fld id="{8C2CAA07-679B-4A7B-82D1-FA04C3FBDB67}" type="datetimeFigureOut">
              <a:rPr lang="en-US" altLang="zh-CN"/>
            </a:fld>
            <a:endParaRPr lang="en-US" altLang="zh-CN"/>
          </a:p>
        </p:txBody>
      </p:sp>
      <p:sp>
        <p:nvSpPr>
          <p:cNvPr id="10" name="Footer Placeholder 2"/>
          <p:cNvSpPr>
            <a:spLocks noGrp="1"/>
          </p:cNvSpPr>
          <p:nvPr>
            <p:ph type="ftr" sz="quarter" idx="11"/>
          </p:nvPr>
        </p:nvSpPr>
        <p:spPr/>
        <p:txBody>
          <a:bodyPr/>
          <a:lstStyle>
            <a:lvl1pPr>
              <a:defRPr/>
            </a:lvl1pPr>
          </a:lstStyle>
          <a:p>
            <a:endParaRPr lang="en-US" altLang="zh-CN"/>
          </a:p>
        </p:txBody>
      </p:sp>
      <p:sp>
        <p:nvSpPr>
          <p:cNvPr id="12" name="Slide Number Placeholder 3"/>
          <p:cNvSpPr>
            <a:spLocks noGrp="1"/>
          </p:cNvSpPr>
          <p:nvPr>
            <p:ph type="sldNum" sz="quarter" idx="12"/>
          </p:nvPr>
        </p:nvSpPr>
        <p:spPr/>
        <p:txBody>
          <a:bodyPr/>
          <a:lstStyle>
            <a:lvl1pPr>
              <a:defRPr/>
            </a:lvl1pPr>
          </a:lstStyle>
          <a:p>
            <a:fld id="{29836A50-13C0-462D-B9E9-0504F0345C75}" type="slidenum">
              <a:rPr lang="en-US" altLang="zh-CN"/>
            </a:fld>
            <a:endParaRPr lang="en-US" altLang="zh-CN"/>
          </a:p>
        </p:txBody>
      </p:sp>
      <p:sp>
        <p:nvSpPr>
          <p:cNvPr id="2" name="文本框 1"/>
          <p:cNvSpPr txBox="1"/>
          <p:nvPr userDrawn="1"/>
        </p:nvSpPr>
        <p:spPr>
          <a:xfrm>
            <a:off x="1187450" y="323364"/>
            <a:ext cx="3324374" cy="369332"/>
          </a:xfrm>
          <a:prstGeom prst="rect">
            <a:avLst/>
          </a:prstGeom>
          <a:noFill/>
        </p:spPr>
        <p:txBody>
          <a:bodyPr wrap="square" rtlCol="0">
            <a:spAutoFit/>
          </a:bodyPr>
          <a:lstStyle/>
          <a:p>
            <a:r>
              <a:rPr lang="zh-CN" altLang="en-US" dirty="0">
                <a:solidFill>
                  <a:schemeClr val="accent6">
                    <a:lumMod val="75000"/>
                  </a:schemeClr>
                </a:solidFill>
              </a:rPr>
              <a:t>优秀现场管理的标准和要求</a:t>
            </a:r>
            <a:endParaRPr lang="zh-CN" altLang="en-US" dirty="0">
              <a:solidFill>
                <a:schemeClr val="accent6">
                  <a:lumMod val="75000"/>
                </a:schemeClr>
              </a:solidFill>
            </a:endParaRPr>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00" fill="hold"/>
                                        <p:tgtEl>
                                          <p:spTgt spid="6"/>
                                        </p:tgtEl>
                                        <p:attrNameLst>
                                          <p:attrName>ppt_x</p:attrName>
                                        </p:attrNameLst>
                                      </p:cBhvr>
                                      <p:tavLst>
                                        <p:tav tm="0">
                                          <p:val>
                                            <p:strVal val="0-#ppt_w/2"/>
                                          </p:val>
                                        </p:tav>
                                        <p:tav tm="100000">
                                          <p:val>
                                            <p:strVal val="#ppt_x"/>
                                          </p:val>
                                        </p:tav>
                                      </p:tavLst>
                                    </p:anim>
                                    <p:anim calcmode="lin" valueType="num">
                                      <p:cBhvr additive="base">
                                        <p:cTn id="8" dur="12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200" fill="hold"/>
                                        <p:tgtEl>
                                          <p:spTgt spid="7"/>
                                        </p:tgtEl>
                                        <p:attrNameLst>
                                          <p:attrName>ppt_x</p:attrName>
                                        </p:attrNameLst>
                                      </p:cBhvr>
                                      <p:tavLst>
                                        <p:tav tm="0">
                                          <p:val>
                                            <p:strVal val="#ppt_x"/>
                                          </p:val>
                                        </p:tav>
                                        <p:tav tm="100000">
                                          <p:val>
                                            <p:strVal val="#ppt_x"/>
                                          </p:val>
                                        </p:tav>
                                      </p:tavLst>
                                    </p:anim>
                                    <p:anim calcmode="lin" valueType="num">
                                      <p:cBhvr additive="base">
                                        <p:cTn id="12" dur="12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8"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left)">
                                      <p:cBhvr>
                                        <p:cTn id="16"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空白">
    <p:spTree>
      <p:nvGrpSpPr>
        <p:cNvPr id="1" name=""/>
        <p:cNvGrpSpPr/>
        <p:nvPr/>
      </p:nvGrpSpPr>
      <p:grpSpPr>
        <a:xfrm>
          <a:off x="0" y="0"/>
          <a:ext cx="0" cy="0"/>
          <a:chOff x="0" y="0"/>
          <a:chExt cx="0" cy="0"/>
        </a:xfrm>
      </p:grpSpPr>
      <p:sp>
        <p:nvSpPr>
          <p:cNvPr id="3" name="Rectangle 9"/>
          <p:cNvSpPr/>
          <p:nvPr userDrawn="1"/>
        </p:nvSpPr>
        <p:spPr>
          <a:xfrm>
            <a:off x="11549063" y="234950"/>
            <a:ext cx="366712" cy="215900"/>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4" name="Isosceles Triangle 10"/>
          <p:cNvSpPr/>
          <p:nvPr userDrawn="1"/>
        </p:nvSpPr>
        <p:spPr>
          <a:xfrm rot="10610802">
            <a:off x="11553825" y="309563"/>
            <a:ext cx="366713" cy="195262"/>
          </a:xfrm>
          <a:prstGeom prst="triangle">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5" name="Slide Number Placeholder 5"/>
          <p:cNvSpPr txBox="1"/>
          <p:nvPr userDrawn="1"/>
        </p:nvSpPr>
        <p:spPr>
          <a:xfrm>
            <a:off x="11568113" y="198438"/>
            <a:ext cx="338137" cy="349250"/>
          </a:xfrm>
          <a:prstGeom prst="rect">
            <a:avLst/>
          </a:prstGeom>
        </p:spPr>
        <p:txBody>
          <a:bodyPr lIns="0" tIns="0" rIns="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fld id="{F4C44F11-E27A-4DCE-A448-8D826DD8EEA1}" type="slidenum">
              <a:rPr lang="en-US" altLang="zh-CN" sz="1000">
                <a:solidFill>
                  <a:schemeClr val="bg1"/>
                </a:solidFill>
                <a:ea typeface="宋体" panose="02010600030101010101" pitchFamily="2" charset="-122"/>
              </a:rPr>
            </a:fld>
            <a:endParaRPr lang="en-US" altLang="zh-CN" sz="1000">
              <a:solidFill>
                <a:schemeClr val="bg1"/>
              </a:solidFill>
              <a:ea typeface="宋体" panose="02010600030101010101" pitchFamily="2" charset="-122"/>
            </a:endParaRPr>
          </a:p>
        </p:txBody>
      </p:sp>
      <p:pic>
        <p:nvPicPr>
          <p:cNvPr id="6"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00038" y="211138"/>
            <a:ext cx="704850" cy="70485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pic>
        <p:nvPicPr>
          <p:cNvPr id="7" name="Picture 4" descr="C:\Users\Administrator\Desktop\微立体创业计划\004.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47688" y="219075"/>
            <a:ext cx="609600" cy="60960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sp>
        <p:nvSpPr>
          <p:cNvPr id="8" name="矩形 3"/>
          <p:cNvSpPr>
            <a:spLocks noChangeArrowheads="1"/>
          </p:cNvSpPr>
          <p:nvPr userDrawn="1"/>
        </p:nvSpPr>
        <p:spPr bwMode="auto">
          <a:xfrm>
            <a:off x="1187450" y="612775"/>
            <a:ext cx="2587625"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82" tIns="34292" rIns="68582" bIns="34292">
            <a:spAutoFit/>
          </a:bodyPr>
          <a:lstStyle/>
          <a:p>
            <a:pPr eaLnBrk="1" fontAlgn="auto" hangingPunct="1">
              <a:spcBef>
                <a:spcPts val="0"/>
              </a:spcBef>
              <a:spcAft>
                <a:spcPts val="0"/>
              </a:spcAft>
              <a:defRPr/>
            </a:pPr>
            <a:r>
              <a:rPr lang="en-US" altLang="zh-CN"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rPr>
              <a:t>Click here to add the title text content</a:t>
            </a:r>
            <a:endParaRPr lang="zh-CN" altLang="en-US"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Date Placeholder 1"/>
          <p:cNvSpPr>
            <a:spLocks noGrp="1"/>
          </p:cNvSpPr>
          <p:nvPr>
            <p:ph type="dt" sz="half" idx="10"/>
          </p:nvPr>
        </p:nvSpPr>
        <p:spPr/>
        <p:txBody>
          <a:bodyPr/>
          <a:lstStyle>
            <a:lvl1pPr>
              <a:defRPr/>
            </a:lvl1pPr>
          </a:lstStyle>
          <a:p>
            <a:fld id="{8C2CAA07-679B-4A7B-82D1-FA04C3FBDB67}" type="datetimeFigureOut">
              <a:rPr lang="en-US" altLang="zh-CN"/>
            </a:fld>
            <a:endParaRPr lang="en-US" altLang="zh-CN"/>
          </a:p>
        </p:txBody>
      </p:sp>
      <p:sp>
        <p:nvSpPr>
          <p:cNvPr id="10" name="Footer Placeholder 2"/>
          <p:cNvSpPr>
            <a:spLocks noGrp="1"/>
          </p:cNvSpPr>
          <p:nvPr>
            <p:ph type="ftr" sz="quarter" idx="11"/>
          </p:nvPr>
        </p:nvSpPr>
        <p:spPr/>
        <p:txBody>
          <a:bodyPr/>
          <a:lstStyle>
            <a:lvl1pPr>
              <a:defRPr/>
            </a:lvl1pPr>
          </a:lstStyle>
          <a:p>
            <a:endParaRPr lang="en-US" altLang="zh-CN"/>
          </a:p>
        </p:txBody>
      </p:sp>
      <p:sp>
        <p:nvSpPr>
          <p:cNvPr id="12" name="Slide Number Placeholder 3"/>
          <p:cNvSpPr>
            <a:spLocks noGrp="1"/>
          </p:cNvSpPr>
          <p:nvPr>
            <p:ph type="sldNum" sz="quarter" idx="12"/>
          </p:nvPr>
        </p:nvSpPr>
        <p:spPr/>
        <p:txBody>
          <a:bodyPr/>
          <a:lstStyle>
            <a:lvl1pPr>
              <a:defRPr/>
            </a:lvl1pPr>
          </a:lstStyle>
          <a:p>
            <a:fld id="{29836A50-13C0-462D-B9E9-0504F0345C75}" type="slidenum">
              <a:rPr lang="en-US" altLang="zh-CN"/>
            </a:fld>
            <a:endParaRPr lang="en-US" altLang="zh-CN"/>
          </a:p>
        </p:txBody>
      </p:sp>
      <p:sp>
        <p:nvSpPr>
          <p:cNvPr id="2" name="文本框 1"/>
          <p:cNvSpPr txBox="1"/>
          <p:nvPr userDrawn="1"/>
        </p:nvSpPr>
        <p:spPr>
          <a:xfrm>
            <a:off x="1187450" y="323364"/>
            <a:ext cx="3324374" cy="369332"/>
          </a:xfrm>
          <a:prstGeom prst="rect">
            <a:avLst/>
          </a:prstGeom>
          <a:noFill/>
        </p:spPr>
        <p:txBody>
          <a:bodyPr wrap="square" rtlCol="0">
            <a:spAutoFit/>
          </a:bodyPr>
          <a:lstStyle/>
          <a:p>
            <a:r>
              <a:rPr lang="zh-CN" altLang="en-US" dirty="0">
                <a:solidFill>
                  <a:schemeClr val="accent6">
                    <a:lumMod val="75000"/>
                  </a:schemeClr>
                </a:solidFill>
              </a:rPr>
              <a:t>现场管理的基本方法</a:t>
            </a:r>
            <a:endParaRPr lang="zh-CN" altLang="en-US" dirty="0">
              <a:solidFill>
                <a:schemeClr val="accent6">
                  <a:lumMod val="75000"/>
                </a:schemeClr>
              </a:solidFill>
            </a:endParaRPr>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00" fill="hold"/>
                                        <p:tgtEl>
                                          <p:spTgt spid="6"/>
                                        </p:tgtEl>
                                        <p:attrNameLst>
                                          <p:attrName>ppt_x</p:attrName>
                                        </p:attrNameLst>
                                      </p:cBhvr>
                                      <p:tavLst>
                                        <p:tav tm="0">
                                          <p:val>
                                            <p:strVal val="0-#ppt_w/2"/>
                                          </p:val>
                                        </p:tav>
                                        <p:tav tm="100000">
                                          <p:val>
                                            <p:strVal val="#ppt_x"/>
                                          </p:val>
                                        </p:tav>
                                      </p:tavLst>
                                    </p:anim>
                                    <p:anim calcmode="lin" valueType="num">
                                      <p:cBhvr additive="base">
                                        <p:cTn id="8" dur="12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200" fill="hold"/>
                                        <p:tgtEl>
                                          <p:spTgt spid="7"/>
                                        </p:tgtEl>
                                        <p:attrNameLst>
                                          <p:attrName>ppt_x</p:attrName>
                                        </p:attrNameLst>
                                      </p:cBhvr>
                                      <p:tavLst>
                                        <p:tav tm="0">
                                          <p:val>
                                            <p:strVal val="#ppt_x"/>
                                          </p:val>
                                        </p:tav>
                                        <p:tav tm="100000">
                                          <p:val>
                                            <p:strVal val="#ppt_x"/>
                                          </p:val>
                                        </p:tav>
                                      </p:tavLst>
                                    </p:anim>
                                    <p:anim calcmode="lin" valueType="num">
                                      <p:cBhvr additive="base">
                                        <p:cTn id="12" dur="12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8"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空白">
    <p:spTree>
      <p:nvGrpSpPr>
        <p:cNvPr id="1" name=""/>
        <p:cNvGrpSpPr/>
        <p:nvPr/>
      </p:nvGrpSpPr>
      <p:grpSpPr>
        <a:xfrm>
          <a:off x="0" y="0"/>
          <a:ext cx="0" cy="0"/>
          <a:chOff x="0" y="0"/>
          <a:chExt cx="0" cy="0"/>
        </a:xfrm>
      </p:grpSpPr>
      <p:sp>
        <p:nvSpPr>
          <p:cNvPr id="3" name="Rectangle 9"/>
          <p:cNvSpPr/>
          <p:nvPr userDrawn="1"/>
        </p:nvSpPr>
        <p:spPr>
          <a:xfrm>
            <a:off x="11549063" y="234950"/>
            <a:ext cx="366712" cy="215900"/>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4" name="Isosceles Triangle 10"/>
          <p:cNvSpPr/>
          <p:nvPr userDrawn="1"/>
        </p:nvSpPr>
        <p:spPr>
          <a:xfrm rot="10610802">
            <a:off x="11553825" y="309563"/>
            <a:ext cx="366713" cy="195262"/>
          </a:xfrm>
          <a:prstGeom prst="triangle">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5" name="Slide Number Placeholder 5"/>
          <p:cNvSpPr txBox="1"/>
          <p:nvPr userDrawn="1"/>
        </p:nvSpPr>
        <p:spPr>
          <a:xfrm>
            <a:off x="11568113" y="198438"/>
            <a:ext cx="338137" cy="349250"/>
          </a:xfrm>
          <a:prstGeom prst="rect">
            <a:avLst/>
          </a:prstGeom>
        </p:spPr>
        <p:txBody>
          <a:bodyPr lIns="0" tIns="0" rIns="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fld id="{F4C44F11-E27A-4DCE-A448-8D826DD8EEA1}" type="slidenum">
              <a:rPr lang="en-US" altLang="zh-CN" sz="1000">
                <a:solidFill>
                  <a:schemeClr val="bg1"/>
                </a:solidFill>
                <a:ea typeface="宋体" panose="02010600030101010101" pitchFamily="2" charset="-122"/>
              </a:rPr>
            </a:fld>
            <a:endParaRPr lang="en-US" altLang="zh-CN" sz="1000">
              <a:solidFill>
                <a:schemeClr val="bg1"/>
              </a:solidFill>
              <a:ea typeface="宋体" panose="02010600030101010101" pitchFamily="2" charset="-122"/>
            </a:endParaRPr>
          </a:p>
        </p:txBody>
      </p:sp>
      <p:pic>
        <p:nvPicPr>
          <p:cNvPr id="6"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00038" y="211138"/>
            <a:ext cx="704850" cy="70485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pic>
        <p:nvPicPr>
          <p:cNvPr id="7" name="Picture 4" descr="C:\Users\Administrator\Desktop\微立体创业计划\004.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47688" y="219075"/>
            <a:ext cx="609600" cy="60960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sp>
        <p:nvSpPr>
          <p:cNvPr id="8" name="矩形 3"/>
          <p:cNvSpPr>
            <a:spLocks noChangeArrowheads="1"/>
          </p:cNvSpPr>
          <p:nvPr userDrawn="1"/>
        </p:nvSpPr>
        <p:spPr bwMode="auto">
          <a:xfrm>
            <a:off x="1187450" y="612775"/>
            <a:ext cx="2587625"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82" tIns="34292" rIns="68582" bIns="34292">
            <a:spAutoFit/>
          </a:bodyPr>
          <a:lstStyle/>
          <a:p>
            <a:pPr eaLnBrk="1" fontAlgn="auto" hangingPunct="1">
              <a:spcBef>
                <a:spcPts val="0"/>
              </a:spcBef>
              <a:spcAft>
                <a:spcPts val="0"/>
              </a:spcAft>
              <a:defRPr/>
            </a:pPr>
            <a:r>
              <a:rPr lang="en-US" altLang="zh-CN"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rPr>
              <a:t>Click here to add the title text content</a:t>
            </a:r>
            <a:endParaRPr lang="zh-CN" altLang="en-US"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Date Placeholder 1"/>
          <p:cNvSpPr>
            <a:spLocks noGrp="1"/>
          </p:cNvSpPr>
          <p:nvPr>
            <p:ph type="dt" sz="half" idx="10"/>
          </p:nvPr>
        </p:nvSpPr>
        <p:spPr/>
        <p:txBody>
          <a:bodyPr/>
          <a:lstStyle>
            <a:lvl1pPr>
              <a:defRPr/>
            </a:lvl1pPr>
          </a:lstStyle>
          <a:p>
            <a:fld id="{8C2CAA07-679B-4A7B-82D1-FA04C3FBDB67}" type="datetimeFigureOut">
              <a:rPr lang="en-US" altLang="zh-CN"/>
            </a:fld>
            <a:endParaRPr lang="en-US" altLang="zh-CN"/>
          </a:p>
        </p:txBody>
      </p:sp>
      <p:sp>
        <p:nvSpPr>
          <p:cNvPr id="10" name="Footer Placeholder 2"/>
          <p:cNvSpPr>
            <a:spLocks noGrp="1"/>
          </p:cNvSpPr>
          <p:nvPr>
            <p:ph type="ftr" sz="quarter" idx="11"/>
          </p:nvPr>
        </p:nvSpPr>
        <p:spPr/>
        <p:txBody>
          <a:bodyPr/>
          <a:lstStyle>
            <a:lvl1pPr>
              <a:defRPr/>
            </a:lvl1pPr>
          </a:lstStyle>
          <a:p>
            <a:endParaRPr lang="en-US" altLang="zh-CN"/>
          </a:p>
        </p:txBody>
      </p:sp>
      <p:sp>
        <p:nvSpPr>
          <p:cNvPr id="12" name="Slide Number Placeholder 3"/>
          <p:cNvSpPr>
            <a:spLocks noGrp="1"/>
          </p:cNvSpPr>
          <p:nvPr>
            <p:ph type="sldNum" sz="quarter" idx="12"/>
          </p:nvPr>
        </p:nvSpPr>
        <p:spPr/>
        <p:txBody>
          <a:bodyPr/>
          <a:lstStyle>
            <a:lvl1pPr>
              <a:defRPr/>
            </a:lvl1pPr>
          </a:lstStyle>
          <a:p>
            <a:fld id="{29836A50-13C0-462D-B9E9-0504F0345C75}" type="slidenum">
              <a:rPr lang="en-US" altLang="zh-CN"/>
            </a:fld>
            <a:endParaRPr lang="en-US" altLang="zh-CN"/>
          </a:p>
        </p:txBody>
      </p:sp>
      <p:sp>
        <p:nvSpPr>
          <p:cNvPr id="2" name="文本框 1"/>
          <p:cNvSpPr txBox="1"/>
          <p:nvPr userDrawn="1"/>
        </p:nvSpPr>
        <p:spPr>
          <a:xfrm>
            <a:off x="1187450" y="323364"/>
            <a:ext cx="3324374" cy="369332"/>
          </a:xfrm>
          <a:prstGeom prst="rect">
            <a:avLst/>
          </a:prstGeom>
          <a:noFill/>
        </p:spPr>
        <p:txBody>
          <a:bodyPr wrap="square" rtlCol="0">
            <a:spAutoFit/>
          </a:bodyPr>
          <a:lstStyle/>
          <a:p>
            <a:r>
              <a:rPr lang="zh-CN" altLang="en-US" dirty="0">
                <a:solidFill>
                  <a:schemeClr val="accent6">
                    <a:lumMod val="75000"/>
                  </a:schemeClr>
                </a:solidFill>
              </a:rPr>
              <a:t>生产现场的质量控制</a:t>
            </a:r>
            <a:endParaRPr lang="zh-CN" altLang="en-US" dirty="0">
              <a:solidFill>
                <a:schemeClr val="accent6">
                  <a:lumMod val="75000"/>
                </a:schemeClr>
              </a:solidFill>
            </a:endParaRPr>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00" fill="hold"/>
                                        <p:tgtEl>
                                          <p:spTgt spid="6"/>
                                        </p:tgtEl>
                                        <p:attrNameLst>
                                          <p:attrName>ppt_x</p:attrName>
                                        </p:attrNameLst>
                                      </p:cBhvr>
                                      <p:tavLst>
                                        <p:tav tm="0">
                                          <p:val>
                                            <p:strVal val="0-#ppt_w/2"/>
                                          </p:val>
                                        </p:tav>
                                        <p:tav tm="100000">
                                          <p:val>
                                            <p:strVal val="#ppt_x"/>
                                          </p:val>
                                        </p:tav>
                                      </p:tavLst>
                                    </p:anim>
                                    <p:anim calcmode="lin" valueType="num">
                                      <p:cBhvr additive="base">
                                        <p:cTn id="8" dur="12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200" fill="hold"/>
                                        <p:tgtEl>
                                          <p:spTgt spid="7"/>
                                        </p:tgtEl>
                                        <p:attrNameLst>
                                          <p:attrName>ppt_x</p:attrName>
                                        </p:attrNameLst>
                                      </p:cBhvr>
                                      <p:tavLst>
                                        <p:tav tm="0">
                                          <p:val>
                                            <p:strVal val="#ppt_x"/>
                                          </p:val>
                                        </p:tav>
                                        <p:tav tm="100000">
                                          <p:val>
                                            <p:strVal val="#ppt_x"/>
                                          </p:val>
                                        </p:tav>
                                      </p:tavLst>
                                    </p:anim>
                                    <p:anim calcmode="lin" valueType="num">
                                      <p:cBhvr additive="base">
                                        <p:cTn id="12" dur="12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8"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空白">
    <p:spTree>
      <p:nvGrpSpPr>
        <p:cNvPr id="1" name=""/>
        <p:cNvGrpSpPr/>
        <p:nvPr/>
      </p:nvGrpSpPr>
      <p:grpSpPr>
        <a:xfrm>
          <a:off x="0" y="0"/>
          <a:ext cx="0" cy="0"/>
          <a:chOff x="0" y="0"/>
          <a:chExt cx="0" cy="0"/>
        </a:xfrm>
      </p:grpSpPr>
      <p:sp>
        <p:nvSpPr>
          <p:cNvPr id="3" name="Rectangle 9"/>
          <p:cNvSpPr/>
          <p:nvPr userDrawn="1"/>
        </p:nvSpPr>
        <p:spPr>
          <a:xfrm>
            <a:off x="11549063" y="234950"/>
            <a:ext cx="366712" cy="215900"/>
          </a:xfrm>
          <a:prstGeom prst="rect">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4" name="Isosceles Triangle 10"/>
          <p:cNvSpPr/>
          <p:nvPr userDrawn="1"/>
        </p:nvSpPr>
        <p:spPr>
          <a:xfrm rot="10610802">
            <a:off x="11553825" y="309563"/>
            <a:ext cx="366713" cy="195262"/>
          </a:xfrm>
          <a:prstGeom prst="triangle">
            <a:avLst/>
          </a:prstGeom>
          <a:solidFill>
            <a:srgbClr val="7030A0"/>
          </a:solidFill>
          <a:ln>
            <a:noFill/>
          </a:ln>
          <a:effectLst/>
        </p:spPr>
        <p:style>
          <a:lnRef idx="1">
            <a:schemeClr val="accent1"/>
          </a:lnRef>
          <a:fillRef idx="3">
            <a:schemeClr val="accent1"/>
          </a:fillRef>
          <a:effectRef idx="2">
            <a:schemeClr val="accent1"/>
          </a:effectRef>
          <a:fontRef idx="minor">
            <a:schemeClr val="lt1"/>
          </a:fontRef>
        </p:style>
        <p:txBody>
          <a:bodyPr lIns="91420" tIns="45709" rIns="9142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endParaRPr lang="en-US" altLang="zh-CN">
              <a:solidFill>
                <a:srgbClr val="FFFFFF"/>
              </a:solidFill>
              <a:ea typeface="宋体" panose="02010600030101010101" pitchFamily="2" charset="-122"/>
            </a:endParaRPr>
          </a:p>
        </p:txBody>
      </p:sp>
      <p:sp>
        <p:nvSpPr>
          <p:cNvPr id="5" name="Slide Number Placeholder 5"/>
          <p:cNvSpPr txBox="1"/>
          <p:nvPr userDrawn="1"/>
        </p:nvSpPr>
        <p:spPr>
          <a:xfrm>
            <a:off x="11568113" y="198438"/>
            <a:ext cx="338137" cy="349250"/>
          </a:xfrm>
          <a:prstGeom prst="rect">
            <a:avLst/>
          </a:prstGeom>
        </p:spPr>
        <p:txBody>
          <a:bodyPr lIns="0" tIns="0" rIns="0" bIns="45709" anchor="ct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fld id="{F4C44F11-E27A-4DCE-A448-8D826DD8EEA1}" type="slidenum">
              <a:rPr lang="en-US" altLang="zh-CN" sz="1000">
                <a:solidFill>
                  <a:schemeClr val="bg1"/>
                </a:solidFill>
                <a:ea typeface="宋体" panose="02010600030101010101" pitchFamily="2" charset="-122"/>
              </a:rPr>
            </a:fld>
            <a:endParaRPr lang="en-US" altLang="zh-CN" sz="1000">
              <a:solidFill>
                <a:schemeClr val="bg1"/>
              </a:solidFill>
              <a:ea typeface="宋体" panose="02010600030101010101" pitchFamily="2" charset="-122"/>
            </a:endParaRPr>
          </a:p>
        </p:txBody>
      </p:sp>
      <p:pic>
        <p:nvPicPr>
          <p:cNvPr id="6" name="Picture 3"/>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300038" y="211138"/>
            <a:ext cx="704850" cy="70485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pic>
        <p:nvPicPr>
          <p:cNvPr id="7" name="Picture 4" descr="C:\Users\Administrator\Desktop\微立体创业计划\004.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547688" y="219075"/>
            <a:ext cx="609600" cy="609600"/>
          </a:xfrm>
          <a:prstGeom prst="rect">
            <a:avLst/>
          </a:prstGeom>
          <a:noFill/>
          <a:effectLst>
            <a:outerShdw blurRad="127000" dist="63500" dir="3000000" sx="104000" sy="104000" algn="tl" rotWithShape="0">
              <a:prstClr val="black">
                <a:alpha val="34000"/>
              </a:prstClr>
            </a:outerShdw>
          </a:effectLst>
          <a:extLst>
            <a:ext uri="{909E8E84-426E-40DD-AFC4-6F175D3DCCD1}">
              <a14:hiddenFill xmlns:a14="http://schemas.microsoft.com/office/drawing/2010/main">
                <a:solidFill>
                  <a:srgbClr val="FFFFFF"/>
                </a:solidFill>
              </a14:hiddenFill>
            </a:ext>
          </a:extLst>
        </p:spPr>
      </p:pic>
      <p:sp>
        <p:nvSpPr>
          <p:cNvPr id="8" name="矩形 3"/>
          <p:cNvSpPr>
            <a:spLocks noChangeArrowheads="1"/>
          </p:cNvSpPr>
          <p:nvPr userDrawn="1"/>
        </p:nvSpPr>
        <p:spPr bwMode="auto">
          <a:xfrm>
            <a:off x="1187450" y="612775"/>
            <a:ext cx="2587625"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bevel/>
              </a14:hiddenLine>
            </a:ext>
          </a:extLst>
        </p:spPr>
        <p:txBody>
          <a:bodyPr wrap="none" lIns="68582" tIns="34292" rIns="68582" bIns="34292">
            <a:spAutoFit/>
          </a:bodyPr>
          <a:lstStyle/>
          <a:p>
            <a:pPr eaLnBrk="1" fontAlgn="auto" hangingPunct="1">
              <a:spcBef>
                <a:spcPts val="0"/>
              </a:spcBef>
              <a:spcAft>
                <a:spcPts val="0"/>
              </a:spcAft>
              <a:defRPr/>
            </a:pPr>
            <a:r>
              <a:rPr lang="en-US" altLang="zh-CN"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rPr>
              <a:t>Click here to add the title text content</a:t>
            </a:r>
            <a:endParaRPr lang="zh-CN" altLang="en-US" sz="1050" dirty="0">
              <a:solidFill>
                <a:schemeClr val="accent6">
                  <a:lumMod val="7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Date Placeholder 1"/>
          <p:cNvSpPr>
            <a:spLocks noGrp="1"/>
          </p:cNvSpPr>
          <p:nvPr>
            <p:ph type="dt" sz="half" idx="10"/>
          </p:nvPr>
        </p:nvSpPr>
        <p:spPr/>
        <p:txBody>
          <a:bodyPr/>
          <a:lstStyle>
            <a:lvl1pPr>
              <a:defRPr/>
            </a:lvl1pPr>
          </a:lstStyle>
          <a:p>
            <a:fld id="{8C2CAA07-679B-4A7B-82D1-FA04C3FBDB67}" type="datetimeFigureOut">
              <a:rPr lang="en-US" altLang="zh-CN"/>
            </a:fld>
            <a:endParaRPr lang="en-US" altLang="zh-CN"/>
          </a:p>
        </p:txBody>
      </p:sp>
      <p:sp>
        <p:nvSpPr>
          <p:cNvPr id="10" name="Footer Placeholder 2"/>
          <p:cNvSpPr>
            <a:spLocks noGrp="1"/>
          </p:cNvSpPr>
          <p:nvPr>
            <p:ph type="ftr" sz="quarter" idx="11"/>
          </p:nvPr>
        </p:nvSpPr>
        <p:spPr/>
        <p:txBody>
          <a:bodyPr/>
          <a:lstStyle>
            <a:lvl1pPr>
              <a:defRPr/>
            </a:lvl1pPr>
          </a:lstStyle>
          <a:p>
            <a:endParaRPr lang="en-US" altLang="zh-CN"/>
          </a:p>
        </p:txBody>
      </p:sp>
      <p:sp>
        <p:nvSpPr>
          <p:cNvPr id="12" name="Slide Number Placeholder 3"/>
          <p:cNvSpPr>
            <a:spLocks noGrp="1"/>
          </p:cNvSpPr>
          <p:nvPr>
            <p:ph type="sldNum" sz="quarter" idx="12"/>
          </p:nvPr>
        </p:nvSpPr>
        <p:spPr/>
        <p:txBody>
          <a:bodyPr/>
          <a:lstStyle>
            <a:lvl1pPr>
              <a:defRPr/>
            </a:lvl1pPr>
          </a:lstStyle>
          <a:p>
            <a:fld id="{29836A50-13C0-462D-B9E9-0504F0345C75}" type="slidenum">
              <a:rPr lang="en-US" altLang="zh-CN"/>
            </a:fld>
            <a:endParaRPr lang="en-US" altLang="zh-CN"/>
          </a:p>
        </p:txBody>
      </p:sp>
      <p:sp>
        <p:nvSpPr>
          <p:cNvPr id="2" name="文本框 1"/>
          <p:cNvSpPr txBox="1"/>
          <p:nvPr userDrawn="1"/>
        </p:nvSpPr>
        <p:spPr>
          <a:xfrm>
            <a:off x="1187450" y="323364"/>
            <a:ext cx="3324374" cy="369332"/>
          </a:xfrm>
          <a:prstGeom prst="rect">
            <a:avLst/>
          </a:prstGeom>
          <a:noFill/>
        </p:spPr>
        <p:txBody>
          <a:bodyPr wrap="square" rtlCol="0">
            <a:spAutoFit/>
          </a:bodyPr>
          <a:lstStyle/>
          <a:p>
            <a:r>
              <a:rPr lang="zh-CN" altLang="en-US" dirty="0">
                <a:solidFill>
                  <a:schemeClr val="accent6">
                    <a:lumMod val="75000"/>
                  </a:schemeClr>
                </a:solidFill>
              </a:rPr>
              <a:t>现场的组织原则及职能</a:t>
            </a:r>
            <a:endParaRPr lang="zh-CN" altLang="en-US" dirty="0">
              <a:solidFill>
                <a:schemeClr val="accent6">
                  <a:lumMod val="75000"/>
                </a:schemeClr>
              </a:solidFill>
            </a:endParaRPr>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9"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1200" fill="hold"/>
                                        <p:tgtEl>
                                          <p:spTgt spid="6"/>
                                        </p:tgtEl>
                                        <p:attrNameLst>
                                          <p:attrName>ppt_x</p:attrName>
                                        </p:attrNameLst>
                                      </p:cBhvr>
                                      <p:tavLst>
                                        <p:tav tm="0">
                                          <p:val>
                                            <p:strVal val="0-#ppt_w/2"/>
                                          </p:val>
                                        </p:tav>
                                        <p:tav tm="100000">
                                          <p:val>
                                            <p:strVal val="#ppt_x"/>
                                          </p:val>
                                        </p:tav>
                                      </p:tavLst>
                                    </p:anim>
                                    <p:anim calcmode="lin" valueType="num">
                                      <p:cBhvr additive="base">
                                        <p:cTn id="8" dur="1200" fill="hold"/>
                                        <p:tgtEl>
                                          <p:spTgt spid="6"/>
                                        </p:tgtEl>
                                        <p:attrNameLst>
                                          <p:attrName>ppt_y</p:attrName>
                                        </p:attrNameLst>
                                      </p:cBhvr>
                                      <p:tavLst>
                                        <p:tav tm="0">
                                          <p:val>
                                            <p:strVal val="0-#ppt_h/2"/>
                                          </p:val>
                                        </p:tav>
                                        <p:tav tm="100000">
                                          <p:val>
                                            <p:strVal val="#ppt_y"/>
                                          </p:val>
                                        </p:tav>
                                      </p:tavLst>
                                    </p:anim>
                                  </p:childTnLst>
                                </p:cTn>
                              </p:par>
                              <p:par>
                                <p:cTn id="9" presetID="2" presetClass="entr" presetSubtype="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1200" fill="hold"/>
                                        <p:tgtEl>
                                          <p:spTgt spid="7"/>
                                        </p:tgtEl>
                                        <p:attrNameLst>
                                          <p:attrName>ppt_x</p:attrName>
                                        </p:attrNameLst>
                                      </p:cBhvr>
                                      <p:tavLst>
                                        <p:tav tm="0">
                                          <p:val>
                                            <p:strVal val="#ppt_x"/>
                                          </p:val>
                                        </p:tav>
                                        <p:tav tm="100000">
                                          <p:val>
                                            <p:strVal val="#ppt_x"/>
                                          </p:val>
                                        </p:tav>
                                      </p:tavLst>
                                    </p:anim>
                                    <p:anim calcmode="lin" valueType="num">
                                      <p:cBhvr additive="base">
                                        <p:cTn id="12" dur="1200" fill="hold"/>
                                        <p:tgtEl>
                                          <p:spTgt spid="7"/>
                                        </p:tgtEl>
                                        <p:attrNameLst>
                                          <p:attrName>ppt_y</p:attrName>
                                        </p:attrNameLst>
                                      </p:cBhvr>
                                      <p:tavLst>
                                        <p:tav tm="0">
                                          <p:val>
                                            <p:strVal val="0-#ppt_h/2"/>
                                          </p:val>
                                        </p:tav>
                                        <p:tav tm="100000">
                                          <p:val>
                                            <p:strVal val="#ppt_y"/>
                                          </p:val>
                                        </p:tav>
                                      </p:tavLst>
                                    </p:anim>
                                  </p:childTnLst>
                                </p:cTn>
                              </p:par>
                            </p:childTnLst>
                          </p:cTn>
                        </p:par>
                        <p:par>
                          <p:cTn id="13" fill="hold">
                            <p:stCondLst>
                              <p:cond delay="1500"/>
                            </p:stCondLst>
                            <p:childTnLst>
                              <p:par>
                                <p:cTn id="14" presetID="22" presetClass="entr" presetSubtype="8" fill="hold" grpId="0" nodeType="after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wipe(left)">
                                      <p:cBhvr>
                                        <p:cTn id="16" dur="500"/>
                                        <p:tgtEl>
                                          <p:spTgt spid="2"/>
                                        </p:tgtEl>
                                      </p:cBhvr>
                                    </p:animEffect>
                                  </p:childTnLst>
                                </p:cTn>
                              </p:par>
                            </p:childTnLst>
                          </p:cTn>
                        </p:par>
                        <p:par>
                          <p:cTn id="17" fill="hold">
                            <p:stCondLst>
                              <p:cond delay="2000"/>
                            </p:stCondLst>
                            <p:childTnLst>
                              <p:par>
                                <p:cTn id="18" presetID="22" presetClass="entr" presetSubtype="8"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wipe(left)">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2" grpId="0"/>
    </p:bldLst>
  </p:timing>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3" Type="http://schemas.openxmlformats.org/officeDocument/2006/relationships/theme" Target="../theme/theme1.xml"/><Relationship Id="rId22" Type="http://schemas.openxmlformats.org/officeDocument/2006/relationships/image" Target="../media/image1.png"/><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noChangeArrowheads="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dirty="0"/>
              <a:t>单击此处编辑母版标题样式</a:t>
            </a:r>
            <a:endParaRPr lang="zh-CN" altLang="en-US" dirty="0"/>
          </a:p>
        </p:txBody>
      </p:sp>
      <p:sp>
        <p:nvSpPr>
          <p:cNvPr id="1027" name="Text Placeholder 2"/>
          <p:cNvSpPr>
            <a:spLocks noGrp="1" noChangeArrowheads="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Date Placeholder 3"/>
          <p:cNvSpPr>
            <a:spLocks noGrp="1"/>
          </p:cNvSpPr>
          <p:nvPr>
            <p:ph type="dt" sz="half" idx="2"/>
          </p:nvPr>
        </p:nvSpPr>
        <p:spPr>
          <a:xfrm>
            <a:off x="838200" y="6356350"/>
            <a:ext cx="2743200" cy="365125"/>
          </a:xfrm>
          <a:prstGeom prst="rect">
            <a:avLst/>
          </a:prstGeom>
        </p:spPr>
        <p:txBody>
          <a:bodyPr vert="horz" wrap="square" lIns="91440" tIns="45720" rIns="91440" bIns="45720" numCol="1" anchor="ctr" anchorCtr="0" compatLnSpc="1"/>
          <a:lstStyle>
            <a:lvl1pPr eaLnBrk="1" hangingPunct="1">
              <a:defRPr sz="1200">
                <a:solidFill>
                  <a:srgbClr val="919BBB"/>
                </a:solidFill>
                <a:ea typeface="宋体" panose="02010600030101010101" pitchFamily="2" charset="-122"/>
              </a:defRPr>
            </a:lvl1pPr>
          </a:lstStyle>
          <a:p>
            <a:fld id="{B37DBF50-1CF4-4734-A82B-80D5B0130E72}" type="datetimeFigureOut">
              <a:rPr lang="en-US" altLang="zh-CN"/>
            </a:fld>
            <a:endParaRPr lang="en-US" altLang="zh-CN"/>
          </a:p>
        </p:txBody>
      </p:sp>
      <p:sp>
        <p:nvSpPr>
          <p:cNvPr id="5" name="Footer Placeholder 4"/>
          <p:cNvSpPr>
            <a:spLocks noGrp="1"/>
          </p:cNvSpPr>
          <p:nvPr>
            <p:ph type="ftr" sz="quarter" idx="3"/>
          </p:nvPr>
        </p:nvSpPr>
        <p:spPr>
          <a:xfrm>
            <a:off x="4038600" y="6356350"/>
            <a:ext cx="4114800" cy="365125"/>
          </a:xfrm>
          <a:prstGeom prst="rect">
            <a:avLst/>
          </a:prstGeom>
        </p:spPr>
        <p:txBody>
          <a:bodyPr vert="horz" wrap="square" lIns="91440" tIns="45720" rIns="91440" bIns="45720" numCol="1" anchor="ctr" anchorCtr="0" compatLnSpc="1"/>
          <a:lstStyle>
            <a:lvl1pPr algn="ctr" eaLnBrk="1" hangingPunct="1">
              <a:defRPr sz="1200">
                <a:solidFill>
                  <a:srgbClr val="919BBB"/>
                </a:solidFill>
                <a:ea typeface="宋体" panose="02010600030101010101" pitchFamily="2" charset="-122"/>
              </a:defRPr>
            </a:lvl1pPr>
          </a:lstStyle>
          <a:p>
            <a:endParaRPr lang="en-US" altLang="zh-C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eaLnBrk="1" hangingPunct="1">
              <a:defRPr sz="1200">
                <a:solidFill>
                  <a:srgbClr val="919BBB"/>
                </a:solidFill>
                <a:ea typeface="宋体" panose="02010600030101010101" pitchFamily="2" charset="-122"/>
              </a:defRPr>
            </a:lvl1pPr>
          </a:lstStyle>
          <a:p>
            <a:fld id="{441AC20D-D6B9-447D-B11B-0F77E6481C10}" type="slidenum">
              <a:rPr lang="en-US" altLang="zh-CN"/>
            </a:fld>
            <a:endParaRPr lang="en-US" altLang="zh-CN"/>
          </a:p>
        </p:txBody>
      </p:sp>
      <p:pic>
        <p:nvPicPr>
          <p:cNvPr id="8" name="图片 7"/>
          <p:cNvPicPr>
            <a:picLocks noChangeAspect="1"/>
          </p:cNvPicPr>
          <p:nvPr userDrawn="1"/>
        </p:nvPicPr>
        <p:blipFill rotWithShape="1">
          <a:blip r:embed="rId22">
            <a:extLst>
              <a:ext uri="{28A0092B-C50C-407E-A947-70E740481C1C}">
                <a14:useLocalDpi xmlns:a14="http://schemas.microsoft.com/office/drawing/2010/main" val="0"/>
              </a:ext>
            </a:extLst>
          </a:blip>
          <a:srcRect l="35941" t="21651" r="32230" b="21764"/>
          <a:stretch>
            <a:fillRect/>
          </a:stretch>
        </p:blipFill>
        <p:spPr>
          <a:xfrm rot="16200000">
            <a:off x="2667001" y="-2667000"/>
            <a:ext cx="6858000" cy="12191999"/>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Lst>
  <p:transition spd="slow" advTm="2000">
    <p:cover/>
  </p:transition>
  <p:txStyles>
    <p:titleStyle>
      <a:lvl1pPr algn="l" rtl="0" fontAlgn="base">
        <a:lnSpc>
          <a:spcPct val="90000"/>
        </a:lnSpc>
        <a:spcBef>
          <a:spcPct val="0"/>
        </a:spcBef>
        <a:spcAft>
          <a:spcPct val="0"/>
        </a:spcAft>
        <a:defRPr sz="4400" kern="1200">
          <a:solidFill>
            <a:schemeClr val="tx1"/>
          </a:solidFill>
          <a:latin typeface="+mj-lt"/>
          <a:ea typeface="+mj-ea"/>
          <a:cs typeface="+mj-cs"/>
        </a:defRPr>
      </a:lvl1pPr>
      <a:lvl2pPr algn="l" rtl="0" fontAlgn="base">
        <a:lnSpc>
          <a:spcPct val="90000"/>
        </a:lnSpc>
        <a:spcBef>
          <a:spcPct val="0"/>
        </a:spcBef>
        <a:spcAft>
          <a:spcPct val="0"/>
        </a:spcAft>
        <a:defRPr sz="4400">
          <a:solidFill>
            <a:schemeClr val="tx1"/>
          </a:solidFill>
          <a:latin typeface="Calibri Light" panose="020F0302020204030204" pitchFamily="34" charset="0"/>
        </a:defRPr>
      </a:lvl2pPr>
      <a:lvl3pPr algn="l" rtl="0" fontAlgn="base">
        <a:lnSpc>
          <a:spcPct val="90000"/>
        </a:lnSpc>
        <a:spcBef>
          <a:spcPct val="0"/>
        </a:spcBef>
        <a:spcAft>
          <a:spcPct val="0"/>
        </a:spcAft>
        <a:defRPr sz="4400">
          <a:solidFill>
            <a:schemeClr val="tx1"/>
          </a:solidFill>
          <a:latin typeface="Calibri Light" panose="020F0302020204030204" pitchFamily="34" charset="0"/>
        </a:defRPr>
      </a:lvl3pPr>
      <a:lvl4pPr algn="l" rtl="0" fontAlgn="base">
        <a:lnSpc>
          <a:spcPct val="90000"/>
        </a:lnSpc>
        <a:spcBef>
          <a:spcPct val="0"/>
        </a:spcBef>
        <a:spcAft>
          <a:spcPct val="0"/>
        </a:spcAft>
        <a:defRPr sz="4400">
          <a:solidFill>
            <a:schemeClr val="tx1"/>
          </a:solidFill>
          <a:latin typeface="Calibri Light" panose="020F0302020204030204" pitchFamily="34" charset="0"/>
        </a:defRPr>
      </a:lvl4pPr>
      <a:lvl5pPr algn="l" rtl="0" fontAlgn="base">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p:titleStyle>
    <p:bodyStyle>
      <a:lvl1pPr marL="228600" indent="-228600" algn="l" rtl="0" fontAlgn="base">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fontAlgn="base">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fontAlgn="base">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fontAlgn="base">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1.svg"/><Relationship Id="rId1"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1.xml"/><Relationship Id="rId1" Type="http://schemas.openxmlformats.org/officeDocument/2006/relationships/image" Target="../media/image2.pn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5.xml"/><Relationship Id="rId2" Type="http://schemas.openxmlformats.org/officeDocument/2006/relationships/image" Target="../media/image12.png"/><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5.xml"/><Relationship Id="rId2" Type="http://schemas.openxmlformats.org/officeDocument/2006/relationships/image" Target="../media/image13.png"/><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5.xml"/><Relationship Id="rId2" Type="http://schemas.openxmlformats.org/officeDocument/2006/relationships/image" Target="../media/image14.png"/><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5.xml"/><Relationship Id="rId2" Type="http://schemas.openxmlformats.org/officeDocument/2006/relationships/image" Target="../media/image15.png"/><Relationship Id="rId1" Type="http://schemas.openxmlformats.org/officeDocument/2006/relationships/image" Target="../media/image7.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5.xml"/><Relationship Id="rId2" Type="http://schemas.openxmlformats.org/officeDocument/2006/relationships/image" Target="../media/image16.png"/><Relationship Id="rId1" Type="http://schemas.openxmlformats.org/officeDocument/2006/relationships/image" Target="../media/image7.png"/></Relationships>
</file>

<file path=ppt/slides/_rels/slide17.xml.rels><?xml version="1.0" encoding="UTF-8" standalone="yes"?>
<Relationships xmlns="http://schemas.openxmlformats.org/package/2006/relationships"><Relationship Id="rId5" Type="http://schemas.openxmlformats.org/officeDocument/2006/relationships/notesSlide" Target="../notesSlides/notesSlide13.xml"/><Relationship Id="rId4" Type="http://schemas.openxmlformats.org/officeDocument/2006/relationships/slideLayout" Target="../slideLayouts/slideLayout5.xml"/><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5.xml"/><Relationship Id="rId2" Type="http://schemas.openxmlformats.org/officeDocument/2006/relationships/image" Target="../media/image19.png"/><Relationship Id="rId1" Type="http://schemas.openxmlformats.org/officeDocument/2006/relationships/image" Target="../media/image7.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5.xml"/><Relationship Id="rId2" Type="http://schemas.openxmlformats.org/officeDocument/2006/relationships/image" Target="../media/image20.png"/><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image" Target="../media/image6.png"/><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5.xml"/><Relationship Id="rId1" Type="http://schemas.openxmlformats.org/officeDocument/2006/relationships/image" Target="../media/image7.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5.xml"/><Relationship Id="rId1" Type="http://schemas.openxmlformats.org/officeDocument/2006/relationships/image" Target="../media/image7.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18.xml"/><Relationship Id="rId3" Type="http://schemas.openxmlformats.org/officeDocument/2006/relationships/slideLayout" Target="../slideLayouts/slideLayout5.xml"/><Relationship Id="rId2" Type="http://schemas.openxmlformats.org/officeDocument/2006/relationships/image" Target="../media/image21.png"/><Relationship Id="rId1" Type="http://schemas.openxmlformats.org/officeDocument/2006/relationships/image" Target="../media/image7.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1.xml"/><Relationship Id="rId1"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5.xml"/><Relationship Id="rId1" Type="http://schemas.openxmlformats.org/officeDocument/2006/relationships/image" Target="../media/image7.png"/></Relationships>
</file>

<file path=ppt/slides/_rels/slide25.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microsoft.com/office/2007/relationships/hdphoto" Target="../media/image23.wdp"/><Relationship Id="rId2" Type="http://schemas.openxmlformats.org/officeDocument/2006/relationships/image" Target="../media/image22.png"/><Relationship Id="rId1" Type="http://schemas.openxmlformats.org/officeDocument/2006/relationships/image" Target="../media/image7.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1.xml"/><Relationship Id="rId1" Type="http://schemas.openxmlformats.org/officeDocument/2006/relationships/image" Target="../media/image2.png"/></Relationships>
</file>

<file path=ppt/slides/_rels/slide5.xml.rels><?xml version="1.0" encoding="UTF-8" standalone="yes"?>
<Relationships xmlns="http://schemas.openxmlformats.org/package/2006/relationships"><Relationship Id="rId5" Type="http://schemas.openxmlformats.org/officeDocument/2006/relationships/notesSlide" Target="../notesSlides/notesSlide4.xml"/><Relationship Id="rId4" Type="http://schemas.openxmlformats.org/officeDocument/2006/relationships/slideLayout" Target="../slideLayouts/slideLayout5.xml"/><Relationship Id="rId3" Type="http://schemas.openxmlformats.org/officeDocument/2006/relationships/tags" Target="../tags/tag1.xml"/><Relationship Id="rId2" Type="http://schemas.openxmlformats.org/officeDocument/2006/relationships/image" Target="../media/image1.svg"/><Relationship Id="rId1" Type="http://schemas.openxmlformats.org/officeDocument/2006/relationships/image" Target="../media/image7.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5.xml"/><Relationship Id="rId5" Type="http://schemas.openxmlformats.org/officeDocument/2006/relationships/tags" Target="../tags/tag2.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1.svg"/><Relationship Id="rId1" Type="http://schemas.openxmlformats.org/officeDocument/2006/relationships/image" Target="../media/image7.png"/></Relationships>
</file>

<file path=ppt/slides/_rels/slide7.xml.rels><?xml version="1.0" encoding="UTF-8" standalone="yes"?>
<Relationships xmlns="http://schemas.openxmlformats.org/package/2006/relationships"><Relationship Id="rId5" Type="http://schemas.openxmlformats.org/officeDocument/2006/relationships/notesSlide" Target="../notesSlides/notesSlide6.xml"/><Relationship Id="rId4" Type="http://schemas.openxmlformats.org/officeDocument/2006/relationships/slideLayout" Target="../slideLayouts/slideLayout5.xml"/><Relationship Id="rId3" Type="http://schemas.openxmlformats.org/officeDocument/2006/relationships/image" Target="../media/image10.png"/><Relationship Id="rId2" Type="http://schemas.openxmlformats.org/officeDocument/2006/relationships/image" Target="../media/image1.svg"/><Relationship Id="rId1"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image" Target="../media/image1.svg"/><Relationship Id="rId1" Type="http://schemas.openxmlformats.org/officeDocument/2006/relationships/image" Target="../media/image7.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5.xml"/><Relationship Id="rId3" Type="http://schemas.openxmlformats.org/officeDocument/2006/relationships/image" Target="../media/image11.png"/><Relationship Id="rId2" Type="http://schemas.openxmlformats.org/officeDocument/2006/relationships/image" Target="../media/image1.svg"/><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rotWithShape="1">
          <a:blip r:embed="rId1" cstate="print">
            <a:extLst>
              <a:ext uri="{28A0092B-C50C-407E-A947-70E740481C1C}">
                <a14:useLocalDpi xmlns:a14="http://schemas.microsoft.com/office/drawing/2010/main" val="0"/>
              </a:ext>
            </a:extLst>
          </a:blip>
          <a:srcRect l="23486" t="47329" r="23565" b="35118"/>
          <a:stretch>
            <a:fillRect/>
          </a:stretch>
        </p:blipFill>
        <p:spPr>
          <a:xfrm rot="16200000">
            <a:off x="-2545174" y="2278559"/>
            <a:ext cx="7384892" cy="2300883"/>
          </a:xfrm>
          <a:prstGeom prst="rect">
            <a:avLst/>
          </a:prstGeom>
        </p:spPr>
      </p:pic>
      <p:pic>
        <p:nvPicPr>
          <p:cNvPr id="35" name="图片 34"/>
          <p:cNvPicPr>
            <a:picLocks noChangeAspect="1"/>
          </p:cNvPicPr>
          <p:nvPr/>
        </p:nvPicPr>
        <p:blipFill rotWithShape="1">
          <a:blip r:embed="rId1">
            <a:extLst>
              <a:ext uri="{28A0092B-C50C-407E-A947-70E740481C1C}">
                <a14:useLocalDpi xmlns:a14="http://schemas.microsoft.com/office/drawing/2010/main" val="0"/>
              </a:ext>
            </a:extLst>
          </a:blip>
          <a:srcRect l="23486" t="47329" r="23565" b="35118"/>
          <a:stretch>
            <a:fillRect/>
          </a:stretch>
        </p:blipFill>
        <p:spPr>
          <a:xfrm rot="16200000" flipV="1">
            <a:off x="7232254" y="2056681"/>
            <a:ext cx="7384893" cy="2744634"/>
          </a:xfrm>
          <a:prstGeom prst="rect">
            <a:avLst/>
          </a:prstGeom>
        </p:spPr>
      </p:pic>
      <p:grpSp>
        <p:nvGrpSpPr>
          <p:cNvPr id="15" name="组合 14"/>
          <p:cNvGrpSpPr/>
          <p:nvPr/>
        </p:nvGrpSpPr>
        <p:grpSpPr bwMode="auto">
          <a:xfrm>
            <a:off x="4860192" y="756189"/>
            <a:ext cx="758739" cy="992525"/>
            <a:chOff x="-511271" y="-1688556"/>
            <a:chExt cx="4816571" cy="6362156"/>
          </a:xfrm>
          <a:effectLst>
            <a:outerShdw blurRad="444500" dist="254000" dir="6840000" algn="tr" rotWithShape="0">
              <a:prstClr val="black">
                <a:alpha val="24000"/>
              </a:prstClr>
            </a:outerShdw>
          </a:effectLst>
        </p:grpSpPr>
        <p:sp>
          <p:nvSpPr>
            <p:cNvPr id="16" name="同心圆 5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17" name="椭圆 16"/>
            <p:cNvSpPr/>
            <p:nvPr/>
          </p:nvSpPr>
          <p:spPr>
            <a:xfrm>
              <a:off x="-511271" y="-1688556"/>
              <a:ext cx="3825876" cy="3825877"/>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45" name="组合 44"/>
          <p:cNvGrpSpPr/>
          <p:nvPr/>
        </p:nvGrpSpPr>
        <p:grpSpPr bwMode="auto">
          <a:xfrm>
            <a:off x="9995088" y="565477"/>
            <a:ext cx="1449763" cy="1435753"/>
            <a:chOff x="304800" y="673100"/>
            <a:chExt cx="4000500" cy="4000500"/>
          </a:xfrm>
          <a:effectLst>
            <a:outerShdw blurRad="444500" dist="254000" dir="6840000" algn="tr" rotWithShape="0">
              <a:prstClr val="black">
                <a:alpha val="24000"/>
              </a:prstClr>
            </a:outerShdw>
          </a:effectLst>
        </p:grpSpPr>
        <p:sp>
          <p:nvSpPr>
            <p:cNvPr id="46" name="同心圆 4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47" name="椭圆 4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3" name="组合 2"/>
          <p:cNvGrpSpPr/>
          <p:nvPr/>
        </p:nvGrpSpPr>
        <p:grpSpPr bwMode="auto">
          <a:xfrm>
            <a:off x="1948515" y="866122"/>
            <a:ext cx="1449763" cy="1435753"/>
            <a:chOff x="304800" y="673100"/>
            <a:chExt cx="4000500" cy="4000500"/>
          </a:xfrm>
          <a:effectLst>
            <a:outerShdw blurRad="444500" dist="254000" dir="6840000" algn="tr" rotWithShape="0">
              <a:prstClr val="black">
                <a:alpha val="24000"/>
              </a:prstClr>
            </a:outerShdw>
          </a:effectLst>
        </p:grpSpPr>
        <p:sp>
          <p:nvSpPr>
            <p:cNvPr id="4" name="同心圆 5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5" name="椭圆 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6" name="组合 5"/>
          <p:cNvGrpSpPr/>
          <p:nvPr/>
        </p:nvGrpSpPr>
        <p:grpSpPr bwMode="auto">
          <a:xfrm>
            <a:off x="3169545" y="3193532"/>
            <a:ext cx="1449763" cy="1435753"/>
            <a:chOff x="304800" y="673100"/>
            <a:chExt cx="4000500" cy="4000500"/>
          </a:xfrm>
          <a:effectLst>
            <a:outerShdw blurRad="444500" dist="254000" dir="6840000" algn="tr" rotWithShape="0">
              <a:prstClr val="black">
                <a:alpha val="24000"/>
              </a:prstClr>
            </a:outerShdw>
          </a:effectLst>
        </p:grpSpPr>
        <p:sp>
          <p:nvSpPr>
            <p:cNvPr id="7" name="同心圆 4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8" name="椭圆 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9" name="组合 8"/>
          <p:cNvGrpSpPr/>
          <p:nvPr/>
        </p:nvGrpSpPr>
        <p:grpSpPr bwMode="auto">
          <a:xfrm>
            <a:off x="7732009" y="4353028"/>
            <a:ext cx="1805462" cy="1788015"/>
            <a:chOff x="304800" y="673100"/>
            <a:chExt cx="4000500" cy="4000500"/>
          </a:xfrm>
          <a:effectLst>
            <a:outerShdw blurRad="444500" dist="254000" dir="6840000" algn="tr" rotWithShape="0">
              <a:prstClr val="black">
                <a:alpha val="24000"/>
              </a:prstClr>
            </a:outerShdw>
          </a:effectLst>
        </p:grpSpPr>
        <p:sp>
          <p:nvSpPr>
            <p:cNvPr id="10" name="同心圆 5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11" name="椭圆 1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12" name="组合 11"/>
          <p:cNvGrpSpPr/>
          <p:nvPr/>
        </p:nvGrpSpPr>
        <p:grpSpPr bwMode="auto">
          <a:xfrm>
            <a:off x="4372895" y="1208216"/>
            <a:ext cx="3523305" cy="3372912"/>
            <a:chOff x="304800" y="673100"/>
            <a:chExt cx="4000500" cy="4000500"/>
          </a:xfrm>
          <a:effectLst>
            <a:outerShdw blurRad="444500" dist="254000" dir="6840000" algn="tr" rotWithShape="0">
              <a:prstClr val="black">
                <a:alpha val="45000"/>
              </a:prstClr>
            </a:outerShdw>
          </a:effectLst>
        </p:grpSpPr>
        <p:sp>
          <p:nvSpPr>
            <p:cNvPr id="13" name="同心圆 4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14" name="椭圆 13"/>
            <p:cNvSpPr/>
            <p:nvPr/>
          </p:nvSpPr>
          <p:spPr>
            <a:xfrm>
              <a:off x="392113" y="760413"/>
              <a:ext cx="3825873"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sp>
        <p:nvSpPr>
          <p:cNvPr id="52" name="TextBox 59"/>
          <p:cNvSpPr txBox="1"/>
          <p:nvPr/>
        </p:nvSpPr>
        <p:spPr>
          <a:xfrm>
            <a:off x="3814668" y="5172354"/>
            <a:ext cx="4563110" cy="521970"/>
          </a:xfrm>
          <a:prstGeom prst="rect">
            <a:avLst/>
          </a:prstGeom>
          <a:noFill/>
        </p:spPr>
        <p:txBody>
          <a:bodyPr wrap="none">
            <a:spAutoFit/>
          </a:bodyPr>
          <a:lstStyle/>
          <a:p>
            <a:pPr algn="l" eaLnBrk="1" fontAlgn="auto" hangingPunct="1">
              <a:spcBef>
                <a:spcPts val="0"/>
              </a:spcBef>
              <a:spcAft>
                <a:spcPts val="0"/>
              </a:spcAft>
              <a:defRPr/>
            </a:pPr>
            <a:r>
              <a:rPr lang="zh-CN" altLang="en-US" sz="2800">
                <a:solidFill>
                  <a:schemeClr val="accent1"/>
                </a:solidFill>
                <a:sym typeface="+mn-ea"/>
              </a:rPr>
              <a:t>信息工程学院</a:t>
            </a:r>
            <a:r>
              <a:rPr lang="en-US" altLang="zh-CN" sz="2800">
                <a:solidFill>
                  <a:schemeClr val="accent1"/>
                </a:solidFill>
                <a:sym typeface="+mn-ea"/>
              </a:rPr>
              <a:t>——</a:t>
            </a:r>
            <a:r>
              <a:rPr lang="zh-CN" altLang="en-US" sz="2800">
                <a:solidFill>
                  <a:schemeClr val="accent1"/>
                </a:solidFill>
                <a:sym typeface="+mn-ea"/>
              </a:rPr>
              <a:t>大数据</a:t>
            </a:r>
            <a:r>
              <a:rPr lang="en-US" altLang="zh-CN" sz="2800">
                <a:solidFill>
                  <a:schemeClr val="accent1"/>
                </a:solidFill>
                <a:sym typeface="+mn-ea"/>
              </a:rPr>
              <a:t>3</a:t>
            </a:r>
            <a:r>
              <a:rPr lang="zh-CN" altLang="en-US" sz="2800">
                <a:solidFill>
                  <a:schemeClr val="accent1"/>
                </a:solidFill>
                <a:sym typeface="+mn-ea"/>
              </a:rPr>
              <a:t>班</a:t>
            </a:r>
            <a:endParaRPr lang="zh-CN" altLang="en-US" sz="2800" dirty="0">
              <a:solidFill>
                <a:schemeClr val="accent6">
                  <a:lumMod val="50000"/>
                </a:schemeClr>
              </a:solidFill>
              <a:latin typeface="+mj-ea"/>
              <a:ea typeface="+mj-ea"/>
            </a:endParaRPr>
          </a:p>
        </p:txBody>
      </p:sp>
      <p:sp>
        <p:nvSpPr>
          <p:cNvPr id="13316" name="TextBox 61"/>
          <p:cNvSpPr txBox="1">
            <a:spLocks noChangeArrowheads="1"/>
          </p:cNvSpPr>
          <p:nvPr/>
        </p:nvSpPr>
        <p:spPr bwMode="auto">
          <a:xfrm>
            <a:off x="2753122" y="1749068"/>
            <a:ext cx="6799262" cy="1938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r>
              <a:rPr lang="zh-CN" altLang="en-US" sz="6000" b="1" dirty="0">
                <a:gradFill>
                  <a:gsLst>
                    <a:gs pos="0">
                      <a:srgbClr val="7030A0"/>
                    </a:gs>
                    <a:gs pos="49000">
                      <a:srgbClr val="002060"/>
                    </a:gs>
                    <a:gs pos="100000">
                      <a:srgbClr val="0070C0"/>
                    </a:gs>
                  </a:gsLst>
                  <a:lin ang="10800000" scaled="0"/>
                </a:gradFill>
                <a:effectLst>
                  <a:innerShdw blurRad="63500" dist="50800" dir="16200000">
                    <a:prstClr val="black">
                      <a:alpha val="50000"/>
                    </a:prstClr>
                  </a:innerShdw>
                </a:effectLst>
                <a:latin typeface="时尚中黑简体" panose="01010104010101010101" pitchFamily="2" charset="-122"/>
                <a:ea typeface="时尚中黑简体" panose="01010104010101010101" pitchFamily="2" charset="-122"/>
              </a:rPr>
              <a:t>信达</a:t>
            </a:r>
            <a:endParaRPr lang="zh-CN" altLang="en-US" sz="6000" b="1" dirty="0">
              <a:gradFill>
                <a:gsLst>
                  <a:gs pos="0">
                    <a:srgbClr val="7030A0"/>
                  </a:gs>
                  <a:gs pos="49000">
                    <a:srgbClr val="002060"/>
                  </a:gs>
                  <a:gs pos="100000">
                    <a:srgbClr val="0070C0"/>
                  </a:gs>
                </a:gsLst>
                <a:lin ang="10800000" scaled="0"/>
              </a:gradFill>
              <a:effectLst>
                <a:innerShdw blurRad="63500" dist="50800" dir="16200000">
                  <a:prstClr val="black">
                    <a:alpha val="50000"/>
                  </a:prstClr>
                </a:innerShdw>
              </a:effectLst>
              <a:latin typeface="时尚中黑简体" panose="01010104010101010101" pitchFamily="2" charset="-122"/>
              <a:ea typeface="时尚中黑简体" panose="01010104010101010101" pitchFamily="2" charset="-122"/>
            </a:endParaRPr>
          </a:p>
          <a:p>
            <a:pPr algn="ctr" eaLnBrk="1" hangingPunct="1"/>
            <a:r>
              <a:rPr lang="zh-CN" altLang="en-US" sz="6000" b="1" dirty="0">
                <a:gradFill>
                  <a:gsLst>
                    <a:gs pos="0">
                      <a:srgbClr val="7030A0"/>
                    </a:gs>
                    <a:gs pos="49000">
                      <a:srgbClr val="002060"/>
                    </a:gs>
                    <a:gs pos="100000">
                      <a:srgbClr val="0070C0"/>
                    </a:gs>
                  </a:gsLst>
                  <a:lin ang="10800000" scaled="0"/>
                </a:gradFill>
                <a:effectLst>
                  <a:innerShdw blurRad="63500" dist="50800" dir="16200000">
                    <a:prstClr val="black">
                      <a:alpha val="50000"/>
                    </a:prstClr>
                  </a:innerShdw>
                </a:effectLst>
                <a:latin typeface="时尚中黑简体" panose="01010104010101010101" pitchFamily="2" charset="-122"/>
                <a:ea typeface="时尚中黑简体" panose="01010104010101010101" pitchFamily="2" charset="-122"/>
              </a:rPr>
              <a:t>电子商务系统</a:t>
            </a:r>
            <a:endParaRPr lang="zh-CN" altLang="en-US" sz="6000" b="1" dirty="0">
              <a:gradFill>
                <a:gsLst>
                  <a:gs pos="0">
                    <a:srgbClr val="7030A0"/>
                  </a:gs>
                  <a:gs pos="49000">
                    <a:srgbClr val="002060"/>
                  </a:gs>
                  <a:gs pos="100000">
                    <a:srgbClr val="0070C0"/>
                  </a:gs>
                </a:gsLst>
                <a:lin ang="10800000" scaled="0"/>
              </a:gradFill>
              <a:effectLst>
                <a:innerShdw blurRad="63500" dist="50800" dir="16200000">
                  <a:prstClr val="black">
                    <a:alpha val="50000"/>
                  </a:prstClr>
                </a:innerShdw>
              </a:effectLst>
              <a:latin typeface="时尚中黑简体" panose="01010104010101010101" pitchFamily="2" charset="-122"/>
              <a:ea typeface="时尚中黑简体" panose="01010104010101010101" pitchFamily="2" charset="-122"/>
            </a:endParaRPr>
          </a:p>
        </p:txBody>
      </p:sp>
      <p:cxnSp>
        <p:nvCxnSpPr>
          <p:cNvPr id="75" name="直接连接符 74"/>
          <p:cNvCxnSpPr/>
          <p:nvPr/>
        </p:nvCxnSpPr>
        <p:spPr>
          <a:xfrm>
            <a:off x="3795623" y="6590944"/>
            <a:ext cx="4600575" cy="9525"/>
          </a:xfrm>
          <a:prstGeom prst="line">
            <a:avLst/>
          </a:prstGeom>
          <a:ln>
            <a:solidFill>
              <a:schemeClr val="bg1">
                <a:lumMod val="65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grpSp>
        <p:nvGrpSpPr>
          <p:cNvPr id="42" name="组合 41"/>
          <p:cNvGrpSpPr/>
          <p:nvPr/>
        </p:nvGrpSpPr>
        <p:grpSpPr bwMode="auto">
          <a:xfrm>
            <a:off x="1688025" y="5591094"/>
            <a:ext cx="1050184" cy="1032042"/>
            <a:chOff x="304800" y="673100"/>
            <a:chExt cx="4000500" cy="4000500"/>
          </a:xfrm>
          <a:effectLst>
            <a:outerShdw blurRad="444500" dist="254000" dir="6840000" algn="tr" rotWithShape="0">
              <a:prstClr val="black">
                <a:alpha val="24000"/>
              </a:prstClr>
            </a:outerShdw>
          </a:effectLst>
        </p:grpSpPr>
        <p:sp>
          <p:nvSpPr>
            <p:cNvPr id="43" name="同心圆 5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44" name="椭圆 4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48" name="组合 47"/>
          <p:cNvGrpSpPr/>
          <p:nvPr/>
        </p:nvGrpSpPr>
        <p:grpSpPr bwMode="auto">
          <a:xfrm>
            <a:off x="10509001" y="5301571"/>
            <a:ext cx="630186" cy="624096"/>
            <a:chOff x="304800" y="673100"/>
            <a:chExt cx="4000500" cy="4000500"/>
          </a:xfrm>
          <a:effectLst>
            <a:outerShdw blurRad="444500" dist="254000" dir="6840000" algn="tr" rotWithShape="0">
              <a:prstClr val="black">
                <a:alpha val="24000"/>
              </a:prstClr>
            </a:outerShdw>
          </a:effectLst>
        </p:grpSpPr>
        <p:sp>
          <p:nvSpPr>
            <p:cNvPr id="49" name="同心圆 5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50" name="椭圆 4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sp>
        <p:nvSpPr>
          <p:cNvPr id="2" name="文本框 1"/>
          <p:cNvSpPr txBox="1"/>
          <p:nvPr/>
        </p:nvSpPr>
        <p:spPr>
          <a:xfrm>
            <a:off x="2454910" y="5911850"/>
            <a:ext cx="7282815" cy="368300"/>
          </a:xfrm>
          <a:prstGeom prst="rect">
            <a:avLst/>
          </a:prstGeom>
          <a:noFill/>
        </p:spPr>
        <p:txBody>
          <a:bodyPr wrap="none" rtlCol="0">
            <a:spAutoFit/>
          </a:bodyPr>
          <a:p>
            <a:pPr algn="l"/>
            <a:r>
              <a:rPr lang="zh-CN" altLang="en-US" dirty="0">
                <a:solidFill>
                  <a:schemeClr val="accent1"/>
                </a:solidFill>
                <a:sym typeface="+mn-ea"/>
              </a:rPr>
              <a:t>汇报人</a:t>
            </a:r>
            <a:r>
              <a:rPr lang="zh-CN" altLang="en-US" dirty="0" smtClean="0">
                <a:solidFill>
                  <a:schemeClr val="accent1"/>
                </a:solidFill>
                <a:sym typeface="+mn-ea"/>
              </a:rPr>
              <a:t>：李俊廷 朱冬冬 涂晨彦 曹端友 刘守堰     </a:t>
            </a:r>
            <a:r>
              <a:rPr lang="zh-CN" altLang="en-US" dirty="0">
                <a:solidFill>
                  <a:schemeClr val="accent1"/>
                </a:solidFill>
                <a:sym typeface="+mn-ea"/>
              </a:rPr>
              <a:t>汇报时间：</a:t>
            </a:r>
            <a:r>
              <a:rPr lang="en-US" altLang="zh-CN" dirty="0">
                <a:solidFill>
                  <a:schemeClr val="accent1"/>
                </a:solidFill>
                <a:sym typeface="+mn-ea"/>
              </a:rPr>
              <a:t>2019</a:t>
            </a:r>
            <a:r>
              <a:rPr lang="zh-CN" altLang="en-US" dirty="0">
                <a:solidFill>
                  <a:schemeClr val="accent1"/>
                </a:solidFill>
                <a:sym typeface="+mn-ea"/>
              </a:rPr>
              <a:t>年</a:t>
            </a:r>
            <a:r>
              <a:rPr lang="en-US" altLang="zh-CN" dirty="0">
                <a:solidFill>
                  <a:schemeClr val="accent1"/>
                </a:solidFill>
                <a:sym typeface="+mn-ea"/>
              </a:rPr>
              <a:t>12</a:t>
            </a:r>
            <a:r>
              <a:rPr lang="zh-CN" altLang="en-US" dirty="0">
                <a:solidFill>
                  <a:schemeClr val="accent1"/>
                </a:solidFill>
                <a:sym typeface="+mn-ea"/>
              </a:rPr>
              <a:t>月</a:t>
            </a:r>
            <a:endParaRPr lang="zh-CN" altLang="en-US"/>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5E-6 1.11111E-6 L 0.31133 0.36458 " pathEditMode="relative" rAng="0" ptsTypes="AA">
                                      <p:cBhvr>
                                        <p:cTn id="6" dur="2000" fill="hold"/>
                                        <p:tgtEl>
                                          <p:spTgt spid="15"/>
                                        </p:tgtEl>
                                        <p:attrNameLst>
                                          <p:attrName>ppt_x</p:attrName>
                                          <p:attrName>ppt_y</p:attrName>
                                        </p:attrNameLst>
                                      </p:cBhvr>
                                      <p:rCtr x="15560" y="18218"/>
                                    </p:animMotion>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1.04167E-6 -3.7037E-7 L -0.03411 0.15718 " pathEditMode="relative" rAng="0" ptsTypes="AA">
                                      <p:cBhvr>
                                        <p:cTn id="10" dur="2000" fill="hold"/>
                                        <p:tgtEl>
                                          <p:spTgt spid="6"/>
                                        </p:tgtEl>
                                        <p:attrNameLst>
                                          <p:attrName>ppt_x</p:attrName>
                                          <p:attrName>ppt_y</p:attrName>
                                        </p:attrNameLst>
                                      </p:cBhvr>
                                      <p:rCtr x="-1706" y="7847"/>
                                    </p:animMotion>
                                  </p:childTnLst>
                                </p:cTn>
                              </p:par>
                              <p:par>
                                <p:cTn id="11" presetID="42" presetClass="path" presetSubtype="0" accel="50000" decel="50000" fill="hold" nodeType="withEffect">
                                  <p:stCondLst>
                                    <p:cond delay="0"/>
                                  </p:stCondLst>
                                  <p:childTnLst>
                                    <p:animMotion origin="layout" path="M -0.00312 -0.00185 L 0.50274 -0.0588 " pathEditMode="relative" rAng="0" ptsTypes="AA">
                                      <p:cBhvr>
                                        <p:cTn id="12" dur="2000" fill="hold"/>
                                        <p:tgtEl>
                                          <p:spTgt spid="3"/>
                                        </p:tgtEl>
                                        <p:attrNameLst>
                                          <p:attrName>ppt_x</p:attrName>
                                          <p:attrName>ppt_y</p:attrName>
                                        </p:attrNameLst>
                                      </p:cBhvr>
                                      <p:rCtr x="25286" y="-2847"/>
                                    </p:animMotion>
                                  </p:childTnLst>
                                </p:cTn>
                              </p:par>
                              <p:par>
                                <p:cTn id="13" presetID="42" presetClass="path" presetSubtype="0" accel="50000" decel="50000" fill="hold" nodeType="withEffect">
                                  <p:stCondLst>
                                    <p:cond delay="0"/>
                                  </p:stCondLst>
                                  <p:childTnLst>
                                    <p:animMotion origin="layout" path="M -3.125E-6 3.7037E-6 L -0.34127 -0.49422 " pathEditMode="relative" rAng="0" ptsTypes="AA">
                                      <p:cBhvr>
                                        <p:cTn id="14" dur="2000" fill="hold"/>
                                        <p:tgtEl>
                                          <p:spTgt spid="9"/>
                                        </p:tgtEl>
                                        <p:attrNameLst>
                                          <p:attrName>ppt_x</p:attrName>
                                          <p:attrName>ppt_y</p:attrName>
                                        </p:attrNameLst>
                                      </p:cBhvr>
                                      <p:rCtr x="-17070" y="-24722"/>
                                    </p:animMotion>
                                  </p:childTnLst>
                                </p:cTn>
                              </p:par>
                              <p:par>
                                <p:cTn id="15" presetID="42" presetClass="path" presetSubtype="0" accel="50000" decel="50000" fill="hold" nodeType="withEffect">
                                  <p:stCondLst>
                                    <p:cond delay="0"/>
                                  </p:stCondLst>
                                  <p:childTnLst>
                                    <p:animMotion origin="layout" path="M -0.00195 0.00532 L 0.55469 -0.02315 " pathEditMode="relative" rAng="0" ptsTypes="AA">
                                      <p:cBhvr>
                                        <p:cTn id="16" dur="2000" fill="hold"/>
                                        <p:tgtEl>
                                          <p:spTgt spid="42"/>
                                        </p:tgtEl>
                                        <p:attrNameLst>
                                          <p:attrName>ppt_x</p:attrName>
                                          <p:attrName>ppt_y</p:attrName>
                                        </p:attrNameLst>
                                      </p:cBhvr>
                                      <p:rCtr x="27826" y="-1435"/>
                                    </p:animMotion>
                                  </p:childTnLst>
                                </p:cTn>
                              </p:par>
                              <p:par>
                                <p:cTn id="17" presetID="42" presetClass="path" presetSubtype="0" accel="50000" decel="50000" fill="hold" nodeType="withEffect">
                                  <p:stCondLst>
                                    <p:cond delay="0"/>
                                  </p:stCondLst>
                                  <p:childTnLst>
                                    <p:animMotion origin="layout" path="M -4.16667E-7 1.48148E-6 L -0.0082 -0.44445 " pathEditMode="relative" rAng="0" ptsTypes="AA">
                                      <p:cBhvr>
                                        <p:cTn id="18" dur="2000" fill="hold"/>
                                        <p:tgtEl>
                                          <p:spTgt spid="48"/>
                                        </p:tgtEl>
                                        <p:attrNameLst>
                                          <p:attrName>ppt_x</p:attrName>
                                          <p:attrName>ppt_y</p:attrName>
                                        </p:attrNameLst>
                                      </p:cBhvr>
                                      <p:rCtr x="-417" y="-22222"/>
                                    </p:animMotion>
                                  </p:childTnLst>
                                </p:cTn>
                              </p:par>
                              <p:par>
                                <p:cTn id="19" presetID="42" presetClass="path" presetSubtype="0" accel="50000" decel="50000" fill="hold" nodeType="withEffect">
                                  <p:stCondLst>
                                    <p:cond delay="0"/>
                                  </p:stCondLst>
                                  <p:childTnLst>
                                    <p:animMotion origin="layout" path="M 3.33333E-6 2.96296E-6 L -0.73881 0.325 " pathEditMode="relative" rAng="0" ptsTypes="AA">
                                      <p:cBhvr>
                                        <p:cTn id="20" dur="2000" fill="hold"/>
                                        <p:tgtEl>
                                          <p:spTgt spid="45"/>
                                        </p:tgtEl>
                                        <p:attrNameLst>
                                          <p:attrName>ppt_x</p:attrName>
                                          <p:attrName>ppt_y</p:attrName>
                                        </p:attrNameLst>
                                      </p:cBhvr>
                                      <p:rCtr x="-36940" y="16250"/>
                                    </p:animMotion>
                                  </p:childTnLst>
                                </p:cTn>
                              </p:par>
                              <p:par>
                                <p:cTn id="21" presetID="42" presetClass="entr" presetSubtype="0" fill="hold" grpId="0" nodeType="withEffect">
                                  <p:stCondLst>
                                    <p:cond delay="0"/>
                                  </p:stCondLst>
                                  <p:childTnLst>
                                    <p:set>
                                      <p:cBhvr>
                                        <p:cTn id="22" dur="1" fill="hold">
                                          <p:stCondLst>
                                            <p:cond delay="0"/>
                                          </p:stCondLst>
                                        </p:cTn>
                                        <p:tgtEl>
                                          <p:spTgt spid="13316"/>
                                        </p:tgtEl>
                                        <p:attrNameLst>
                                          <p:attrName>style.visibility</p:attrName>
                                        </p:attrNameLst>
                                      </p:cBhvr>
                                      <p:to>
                                        <p:strVal val="visible"/>
                                      </p:to>
                                    </p:set>
                                    <p:animEffect transition="in" filter="fade">
                                      <p:cBhvr>
                                        <p:cTn id="23" dur="1000"/>
                                        <p:tgtEl>
                                          <p:spTgt spid="13316"/>
                                        </p:tgtEl>
                                      </p:cBhvr>
                                    </p:animEffect>
                                    <p:anim calcmode="lin" valueType="num">
                                      <p:cBhvr>
                                        <p:cTn id="24" dur="1000" fill="hold"/>
                                        <p:tgtEl>
                                          <p:spTgt spid="13316"/>
                                        </p:tgtEl>
                                        <p:attrNameLst>
                                          <p:attrName>ppt_x</p:attrName>
                                        </p:attrNameLst>
                                      </p:cBhvr>
                                      <p:tavLst>
                                        <p:tav tm="0">
                                          <p:val>
                                            <p:strVal val="#ppt_x"/>
                                          </p:val>
                                        </p:tav>
                                        <p:tav tm="100000">
                                          <p:val>
                                            <p:strVal val="#ppt_x"/>
                                          </p:val>
                                        </p:tav>
                                      </p:tavLst>
                                    </p:anim>
                                    <p:anim calcmode="lin" valueType="num">
                                      <p:cBhvr>
                                        <p:cTn id="25" dur="1000" fill="hold"/>
                                        <p:tgtEl>
                                          <p:spTgt spid="13316"/>
                                        </p:tgtEl>
                                        <p:attrNameLst>
                                          <p:attrName>ppt_y</p:attrName>
                                        </p:attrNameLst>
                                      </p:cBhvr>
                                      <p:tavLst>
                                        <p:tav tm="0">
                                          <p:val>
                                            <p:strVal val="#ppt_y+.1"/>
                                          </p:val>
                                        </p:tav>
                                        <p:tav tm="100000">
                                          <p:val>
                                            <p:strVal val="#ppt_y"/>
                                          </p:val>
                                        </p:tav>
                                      </p:tavLst>
                                    </p:anim>
                                  </p:childTnLst>
                                </p:cTn>
                              </p:par>
                            </p:childTnLst>
                          </p:cTn>
                        </p:par>
                      </p:childTnLst>
                    </p:cTn>
                  </p:par>
                  <p:par>
                    <p:cTn id="26" fill="hold">
                      <p:stCondLst>
                        <p:cond delay="indefinite"/>
                      </p:stCondLst>
                      <p:childTnLst>
                        <p:par>
                          <p:cTn id="27" fill="hold">
                            <p:stCondLst>
                              <p:cond delay="0"/>
                            </p:stCondLst>
                            <p:childTnLst>
                              <p:par>
                                <p:cTn id="28" presetID="42" presetClass="entr" presetSubtype="0" fill="hold" grpId="0" nodeType="clickEffect">
                                  <p:stCondLst>
                                    <p:cond delay="700"/>
                                  </p:stCondLst>
                                  <p:childTnLst>
                                    <p:set>
                                      <p:cBhvr>
                                        <p:cTn id="29" dur="1" fill="hold">
                                          <p:stCondLst>
                                            <p:cond delay="0"/>
                                          </p:stCondLst>
                                        </p:cTn>
                                        <p:tgtEl>
                                          <p:spTgt spid="52"/>
                                        </p:tgtEl>
                                        <p:attrNameLst>
                                          <p:attrName>style.visibility</p:attrName>
                                        </p:attrNameLst>
                                      </p:cBhvr>
                                      <p:to>
                                        <p:strVal val="visible"/>
                                      </p:to>
                                    </p:set>
                                    <p:animEffect transition="in" filter="fade">
                                      <p:cBhvr>
                                        <p:cTn id="30" dur="1000"/>
                                        <p:tgtEl>
                                          <p:spTgt spid="52"/>
                                        </p:tgtEl>
                                      </p:cBhvr>
                                    </p:animEffect>
                                    <p:anim calcmode="lin" valueType="num">
                                      <p:cBhvr>
                                        <p:cTn id="31" dur="1000" fill="hold"/>
                                        <p:tgtEl>
                                          <p:spTgt spid="52"/>
                                        </p:tgtEl>
                                        <p:attrNameLst>
                                          <p:attrName>ppt_x</p:attrName>
                                        </p:attrNameLst>
                                      </p:cBhvr>
                                      <p:tavLst>
                                        <p:tav tm="0">
                                          <p:val>
                                            <p:strVal val="#ppt_x"/>
                                          </p:val>
                                        </p:tav>
                                        <p:tav tm="100000">
                                          <p:val>
                                            <p:strVal val="#ppt_x"/>
                                          </p:val>
                                        </p:tav>
                                      </p:tavLst>
                                    </p:anim>
                                    <p:anim calcmode="lin" valueType="num">
                                      <p:cBhvr>
                                        <p:cTn id="32" dur="1000" fill="hold"/>
                                        <p:tgtEl>
                                          <p:spTgt spid="52"/>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400"/>
                                  </p:stCondLst>
                                  <p:childTnLst>
                                    <p:set>
                                      <p:cBhvr>
                                        <p:cTn id="34" dur="1" fill="hold">
                                          <p:stCondLst>
                                            <p:cond delay="0"/>
                                          </p:stCondLst>
                                        </p:cTn>
                                        <p:tgtEl>
                                          <p:spTgt spid="75"/>
                                        </p:tgtEl>
                                        <p:attrNameLst>
                                          <p:attrName>style.visibility</p:attrName>
                                        </p:attrNameLst>
                                      </p:cBhvr>
                                      <p:to>
                                        <p:strVal val="visible"/>
                                      </p:to>
                                    </p:set>
                                    <p:animEffect transition="in" filter="fade">
                                      <p:cBhvr>
                                        <p:cTn id="35" dur="1000"/>
                                        <p:tgtEl>
                                          <p:spTgt spid="75"/>
                                        </p:tgtEl>
                                      </p:cBhvr>
                                    </p:animEffect>
                                    <p:anim calcmode="lin" valueType="num">
                                      <p:cBhvr>
                                        <p:cTn id="36" dur="1000" fill="hold"/>
                                        <p:tgtEl>
                                          <p:spTgt spid="75"/>
                                        </p:tgtEl>
                                        <p:attrNameLst>
                                          <p:attrName>ppt_x</p:attrName>
                                        </p:attrNameLst>
                                      </p:cBhvr>
                                      <p:tavLst>
                                        <p:tav tm="0">
                                          <p:val>
                                            <p:strVal val="#ppt_x"/>
                                          </p:val>
                                        </p:tav>
                                        <p:tav tm="100000">
                                          <p:val>
                                            <p:strVal val="#ppt_x"/>
                                          </p:val>
                                        </p:tav>
                                      </p:tavLst>
                                    </p:anim>
                                    <p:anim calcmode="lin" valueType="num">
                                      <p:cBhvr>
                                        <p:cTn id="37" dur="1000" fill="hold"/>
                                        <p:tgtEl>
                                          <p:spTgt spid="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13316"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descr="19993885"/>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810" y="0"/>
            <a:ext cx="914400" cy="914400"/>
          </a:xfrm>
          <a:prstGeom prst="rect">
            <a:avLst/>
          </a:prstGeom>
        </p:spPr>
      </p:pic>
      <p:sp>
        <p:nvSpPr>
          <p:cNvPr id="4" name="文本框 3"/>
          <p:cNvSpPr txBox="1"/>
          <p:nvPr/>
        </p:nvSpPr>
        <p:spPr>
          <a:xfrm>
            <a:off x="836930"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5" name="文本框 4"/>
          <p:cNvSpPr txBox="1"/>
          <p:nvPr/>
        </p:nvSpPr>
        <p:spPr>
          <a:xfrm>
            <a:off x="467995" y="914400"/>
            <a:ext cx="1908810" cy="583565"/>
          </a:xfrm>
          <a:prstGeom prst="rect">
            <a:avLst/>
          </a:prstGeom>
          <a:noFill/>
        </p:spPr>
        <p:txBody>
          <a:bodyPr wrap="none" rtlCol="0" anchor="t">
            <a:spAutoFit/>
          </a:bodyPr>
          <a:p>
            <a:r>
              <a:rPr lang="en-US" altLang="zh-CN" sz="3200">
                <a:latin typeface="+mn-ea"/>
                <a:cs typeface="+mn-ea"/>
                <a:sym typeface="+mn-ea"/>
              </a:rPr>
              <a:t>I</a:t>
            </a:r>
            <a:r>
              <a:rPr lang="zh-CN" altLang="en-US" sz="3200">
                <a:latin typeface="+mn-ea"/>
                <a:cs typeface="+mn-ea"/>
                <a:sym typeface="+mn-ea"/>
              </a:rPr>
              <a:t>人员分工</a:t>
            </a:r>
            <a:endParaRPr lang="zh-CN" altLang="en-US" sz="3200">
              <a:latin typeface="+mn-ea"/>
              <a:cs typeface="+mn-ea"/>
              <a:sym typeface="+mn-ea"/>
            </a:endParaRPr>
          </a:p>
        </p:txBody>
      </p:sp>
      <p:sp>
        <p:nvSpPr>
          <p:cNvPr id="6" name="文本框 5"/>
          <p:cNvSpPr txBox="1"/>
          <p:nvPr/>
        </p:nvSpPr>
        <p:spPr>
          <a:xfrm>
            <a:off x="2458085" y="1407795"/>
            <a:ext cx="7276465" cy="1753235"/>
          </a:xfrm>
          <a:prstGeom prst="rect">
            <a:avLst/>
          </a:prstGeom>
          <a:noFill/>
        </p:spPr>
        <p:txBody>
          <a:bodyPr wrap="square" rtlCol="0" anchor="t">
            <a:spAutoFit/>
          </a:bodyPr>
          <a:p>
            <a:pPr>
              <a:spcAft>
                <a:spcPts val="0"/>
              </a:spcAft>
            </a:pPr>
            <a:r>
              <a:rPr lang="zh-CN" altLang="en-US" kern="100">
                <a:latin typeface="+mj-ea"/>
                <a:ea typeface="+mj-ea"/>
                <a:cs typeface="+mj-ea"/>
                <a:sym typeface="+mn-ea"/>
              </a:rPr>
              <a:t>李俊廷</a:t>
            </a:r>
            <a:r>
              <a:rPr lang="zh-CN" altLang="en-US" kern="100">
                <a:latin typeface="+mj-ea"/>
                <a:ea typeface="+mj-ea"/>
                <a:cs typeface="+mj-ea"/>
                <a:sym typeface="+mn-ea"/>
              </a:rPr>
              <a:t> ：电子商务系统</a:t>
            </a:r>
            <a:endParaRPr lang="zh-CN" altLang="en-US" kern="100">
              <a:solidFill>
                <a:schemeClr val="tx1"/>
              </a:solidFill>
              <a:latin typeface="+mj-ea"/>
              <a:ea typeface="+mj-ea"/>
              <a:cs typeface="+mj-ea"/>
            </a:endParaRPr>
          </a:p>
          <a:p>
            <a:pPr>
              <a:spcAft>
                <a:spcPts val="0"/>
              </a:spcAft>
            </a:pPr>
            <a:r>
              <a:rPr lang="zh-CN" altLang="en-US" kern="100">
                <a:latin typeface="+mj-ea"/>
                <a:ea typeface="+mj-ea"/>
                <a:cs typeface="+mj-ea"/>
                <a:sym typeface="+mn-ea"/>
              </a:rPr>
              <a:t>曹端友 ：运营商系统</a:t>
            </a:r>
            <a:endParaRPr lang="zh-CN" altLang="en-US" kern="100">
              <a:solidFill>
                <a:schemeClr val="tx1"/>
              </a:solidFill>
              <a:latin typeface="+mj-ea"/>
              <a:ea typeface="+mj-ea"/>
              <a:cs typeface="+mj-ea"/>
            </a:endParaRPr>
          </a:p>
          <a:p>
            <a:pPr>
              <a:spcAft>
                <a:spcPts val="0"/>
              </a:spcAft>
            </a:pPr>
            <a:r>
              <a:rPr lang="zh-CN" altLang="en-US" kern="100">
                <a:latin typeface="+mj-ea"/>
                <a:ea typeface="+mj-ea"/>
                <a:cs typeface="+mj-ea"/>
                <a:sym typeface="+mn-ea"/>
              </a:rPr>
              <a:t>朱冬冬</a:t>
            </a:r>
            <a:r>
              <a:rPr lang="zh-CN" altLang="en-US" kern="100">
                <a:latin typeface="+mj-ea"/>
                <a:ea typeface="+mj-ea"/>
                <a:cs typeface="+mj-ea"/>
                <a:sym typeface="+mn-ea"/>
              </a:rPr>
              <a:t> ：服务商系统</a:t>
            </a:r>
            <a:endParaRPr lang="zh-CN" altLang="en-US" kern="100">
              <a:solidFill>
                <a:schemeClr val="tx1"/>
              </a:solidFill>
              <a:latin typeface="+mj-ea"/>
              <a:ea typeface="+mj-ea"/>
              <a:cs typeface="+mj-ea"/>
            </a:endParaRPr>
          </a:p>
          <a:p>
            <a:pPr>
              <a:spcAft>
                <a:spcPts val="0"/>
              </a:spcAft>
            </a:pPr>
            <a:r>
              <a:rPr lang="zh-CN" altLang="en-US" kern="100">
                <a:latin typeface="+mj-ea"/>
                <a:ea typeface="+mj-ea"/>
                <a:cs typeface="+mj-ea"/>
                <a:sym typeface="+mn-ea"/>
              </a:rPr>
              <a:t>刘守堰：运营商务系统登录、找回密码</a:t>
            </a:r>
            <a:endParaRPr lang="zh-CN" altLang="en-US" kern="100">
              <a:solidFill>
                <a:schemeClr val="tx1"/>
              </a:solidFill>
              <a:latin typeface="+mj-ea"/>
              <a:ea typeface="+mj-ea"/>
              <a:cs typeface="+mj-ea"/>
            </a:endParaRPr>
          </a:p>
          <a:p>
            <a:pPr>
              <a:spcAft>
                <a:spcPts val="0"/>
              </a:spcAft>
            </a:pPr>
            <a:r>
              <a:rPr lang="zh-CN" altLang="en-US" kern="100">
                <a:latin typeface="+mj-ea"/>
                <a:ea typeface="+mj-ea"/>
                <a:cs typeface="+mj-ea"/>
                <a:sym typeface="+mn-ea"/>
              </a:rPr>
              <a:t>涂晨彦：服务商系统登录、注册、找回密码</a:t>
            </a:r>
            <a:endParaRPr lang="zh-CN" altLang="en-US" kern="100">
              <a:solidFill>
                <a:schemeClr val="tx1"/>
              </a:solidFill>
              <a:latin typeface="+mj-ea"/>
              <a:ea typeface="+mj-ea"/>
              <a:cs typeface="+mj-ea"/>
            </a:endParaRPr>
          </a:p>
          <a:p>
            <a:pPr>
              <a:spcAft>
                <a:spcPts val="0"/>
              </a:spcAft>
            </a:pPr>
            <a:r>
              <a:rPr lang="zh-CN" altLang="en-US" kern="100">
                <a:latin typeface="+mj-ea"/>
                <a:ea typeface="+mj-ea"/>
                <a:cs typeface="+mj-ea"/>
                <a:sym typeface="+mn-ea"/>
              </a:rPr>
              <a:t>               电子商系统的登录、注册、找回密码</a:t>
            </a:r>
            <a:endParaRPr lang="zh-CN" altLang="en-US"/>
          </a:p>
        </p:txBody>
      </p:sp>
      <p:sp>
        <p:nvSpPr>
          <p:cNvPr id="7" name="文本框 6"/>
          <p:cNvSpPr txBox="1"/>
          <p:nvPr/>
        </p:nvSpPr>
        <p:spPr>
          <a:xfrm>
            <a:off x="649605" y="3581400"/>
            <a:ext cx="2621280" cy="583565"/>
          </a:xfrm>
          <a:prstGeom prst="rect">
            <a:avLst/>
          </a:prstGeom>
          <a:noFill/>
        </p:spPr>
        <p:txBody>
          <a:bodyPr wrap="none" rtlCol="0" anchor="t">
            <a:spAutoFit/>
          </a:bodyPr>
          <a:p>
            <a:r>
              <a:rPr lang="zh-CN" altLang="en-US" sz="3200">
                <a:latin typeface="+mn-ea"/>
                <a:cs typeface="+mn-ea"/>
                <a:sym typeface="+mn-ea"/>
              </a:rPr>
              <a:t>项目开发周期</a:t>
            </a:r>
            <a:endParaRPr lang="zh-CN" altLang="en-US" sz="3200">
              <a:latin typeface="+mn-ea"/>
              <a:cs typeface="+mn-ea"/>
              <a:sym typeface="+mn-ea"/>
            </a:endParaRPr>
          </a:p>
        </p:txBody>
      </p:sp>
      <p:sp>
        <p:nvSpPr>
          <p:cNvPr id="8" name="文本框 7"/>
          <p:cNvSpPr txBox="1"/>
          <p:nvPr/>
        </p:nvSpPr>
        <p:spPr>
          <a:xfrm>
            <a:off x="649605" y="4848225"/>
            <a:ext cx="1808480" cy="583565"/>
          </a:xfrm>
          <a:prstGeom prst="rect">
            <a:avLst/>
          </a:prstGeom>
          <a:noFill/>
        </p:spPr>
        <p:txBody>
          <a:bodyPr wrap="none" rtlCol="0" anchor="t">
            <a:spAutoFit/>
          </a:bodyPr>
          <a:p>
            <a:r>
              <a:rPr lang="zh-CN" altLang="en-US" sz="3200">
                <a:latin typeface="+mn-ea"/>
                <a:cs typeface="+mn-ea"/>
                <a:sym typeface="+mn-ea"/>
              </a:rPr>
              <a:t>协同开发</a:t>
            </a:r>
            <a:endParaRPr lang="zh-CN" altLang="en-US" sz="3200">
              <a:latin typeface="+mn-ea"/>
              <a:cs typeface="+mn-ea"/>
              <a:sym typeface="+mn-ea"/>
            </a:endParaRPr>
          </a:p>
        </p:txBody>
      </p:sp>
      <p:sp>
        <p:nvSpPr>
          <p:cNvPr id="10" name="文本框 9"/>
          <p:cNvSpPr txBox="1"/>
          <p:nvPr/>
        </p:nvSpPr>
        <p:spPr>
          <a:xfrm>
            <a:off x="3507105" y="3688715"/>
            <a:ext cx="640080" cy="368300"/>
          </a:xfrm>
          <a:prstGeom prst="rect">
            <a:avLst/>
          </a:prstGeom>
          <a:noFill/>
        </p:spPr>
        <p:txBody>
          <a:bodyPr wrap="none" rtlCol="0" anchor="t">
            <a:spAutoFit/>
          </a:bodyPr>
          <a:p>
            <a:r>
              <a:rPr lang="zh-CN" altLang="en-US"/>
              <a:t>七周</a:t>
            </a:r>
            <a:endParaRPr lang="zh-CN" altLang="en-US"/>
          </a:p>
        </p:txBody>
      </p:sp>
      <p:sp>
        <p:nvSpPr>
          <p:cNvPr id="11" name="文本框 10"/>
          <p:cNvSpPr txBox="1"/>
          <p:nvPr/>
        </p:nvSpPr>
        <p:spPr>
          <a:xfrm>
            <a:off x="2848610" y="4955540"/>
            <a:ext cx="913765" cy="368300"/>
          </a:xfrm>
          <a:prstGeom prst="rect">
            <a:avLst/>
          </a:prstGeom>
          <a:noFill/>
        </p:spPr>
        <p:txBody>
          <a:bodyPr wrap="none" rtlCol="0" anchor="t">
            <a:spAutoFit/>
          </a:bodyPr>
          <a:p>
            <a:r>
              <a:rPr lang="en-US" altLang="zh-CN"/>
              <a:t>Git</a:t>
            </a:r>
            <a:r>
              <a:rPr lang="zh-CN" altLang="en-US"/>
              <a:t>合作</a:t>
            </a:r>
            <a:endParaRPr lang="zh-CN" altLang="en-US"/>
          </a:p>
        </p:txBody>
      </p:sp>
    </p:spTree>
  </p:cSld>
  <p:clrMapOvr>
    <a:masterClrMapping/>
  </p:clrMapOvr>
  <p:transition spd="slow" advTm="2000">
    <p:cove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 name="图片 56"/>
          <p:cNvPicPr>
            <a:picLocks noChangeAspect="1"/>
          </p:cNvPicPr>
          <p:nvPr/>
        </p:nvPicPr>
        <p:blipFill rotWithShape="1">
          <a:blip r:embed="rId1">
            <a:extLst>
              <a:ext uri="{28A0092B-C50C-407E-A947-70E740481C1C}">
                <a14:useLocalDpi xmlns:a14="http://schemas.microsoft.com/office/drawing/2010/main" val="0"/>
              </a:ext>
            </a:extLst>
          </a:blip>
          <a:srcRect l="39368" t="49480" r="23565" b="35118"/>
          <a:stretch>
            <a:fillRect/>
          </a:stretch>
        </p:blipFill>
        <p:spPr>
          <a:xfrm rot="10800000">
            <a:off x="-846563" y="1762208"/>
            <a:ext cx="13048087" cy="5095792"/>
          </a:xfrm>
          <a:prstGeom prst="rect">
            <a:avLst/>
          </a:prstGeom>
        </p:spPr>
      </p:pic>
      <p:grpSp>
        <p:nvGrpSpPr>
          <p:cNvPr id="58" name="组合 57"/>
          <p:cNvGrpSpPr/>
          <p:nvPr/>
        </p:nvGrpSpPr>
        <p:grpSpPr>
          <a:xfrm>
            <a:off x="1847528" y="2137368"/>
            <a:ext cx="11028709" cy="2801987"/>
            <a:chOff x="2124075" y="1635125"/>
            <a:chExt cx="7572375" cy="1925638"/>
          </a:xfrm>
        </p:grpSpPr>
        <p:sp>
          <p:nvSpPr>
            <p:cNvPr id="3" name="TextBox 11"/>
            <p:cNvSpPr txBox="1">
              <a:spLocks noChangeArrowheads="1"/>
            </p:cNvSpPr>
            <p:nvPr/>
          </p:nvSpPr>
          <p:spPr bwMode="auto">
            <a:xfrm>
              <a:off x="3851275" y="1708150"/>
              <a:ext cx="5845175" cy="908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a:solidFill>
                    <a:schemeClr val="tx1"/>
                  </a:solidFill>
                  <a:latin typeface="Calibri" panose="020F0502020204030204" pitchFamily="34" charset="0"/>
                </a:defRPr>
              </a:lvl1pPr>
              <a:lvl2pPr>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marL="0" lvl="1" eaLnBrk="1" hangingPunct="1"/>
              <a:r>
                <a:rPr lang="zh-CN" altLang="en-US"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 </a:t>
              </a:r>
              <a:r>
                <a:rPr lang="zh-CN" altLang="en-US" sz="3600"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第二部分</a:t>
              </a:r>
              <a:endParaRPr lang="en-US" altLang="zh-CN" sz="3600"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a:p>
              <a:pPr marL="0" lvl="1" eaLnBrk="1" hangingPunct="1"/>
              <a:r>
                <a:rPr lang="zh-CN" altLang="en-US" sz="4400"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阐述项目</a:t>
              </a:r>
              <a:endParaRPr lang="en-US" altLang="zh-CN" sz="4400"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flipV="1">
              <a:off x="3635375" y="1635125"/>
              <a:ext cx="0" cy="1925638"/>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 name="TextBox 13"/>
            <p:cNvSpPr txBox="1">
              <a:spLocks noChangeArrowheads="1"/>
            </p:cNvSpPr>
            <p:nvPr/>
          </p:nvSpPr>
          <p:spPr bwMode="auto">
            <a:xfrm>
              <a:off x="2317750" y="3067141"/>
              <a:ext cx="903288" cy="211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US" altLang="zh-CN" sz="2000"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PART 01</a:t>
              </a:r>
              <a:endParaRPr lang="zh-CN" altLang="en-US" sz="2000"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grpSp>
          <p:nvGrpSpPr>
            <p:cNvPr id="6" name="组合 5"/>
            <p:cNvGrpSpPr/>
            <p:nvPr/>
          </p:nvGrpSpPr>
          <p:grpSpPr bwMode="auto">
            <a:xfrm>
              <a:off x="2124075" y="1708150"/>
              <a:ext cx="1196975" cy="1196975"/>
              <a:chOff x="1068965" y="491752"/>
              <a:chExt cx="1197175" cy="1197175"/>
            </a:xfrm>
          </p:grpSpPr>
          <p:grpSp>
            <p:nvGrpSpPr>
              <p:cNvPr id="7" name="组合 6"/>
              <p:cNvGrpSpPr/>
              <p:nvPr/>
            </p:nvGrpSpPr>
            <p:grpSpPr>
              <a:xfrm>
                <a:off x="1068965" y="491752"/>
                <a:ext cx="1197175" cy="1197175"/>
                <a:chOff x="304800" y="673100"/>
                <a:chExt cx="4000500" cy="4000500"/>
              </a:xfrm>
              <a:effectLst>
                <a:outerShdw blurRad="444500" dist="254000" dir="8100000" algn="tr" rotWithShape="0">
                  <a:prstClr val="black">
                    <a:alpha val="50000"/>
                  </a:prstClr>
                </a:outerShdw>
              </a:effectLst>
            </p:grpSpPr>
            <p:sp>
              <p:nvSpPr>
                <p:cNvPr id="9" name="同心圆 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gradFill>
                      <a:gsLst>
                        <a:gs pos="0">
                          <a:srgbClr val="7030A0"/>
                        </a:gs>
                        <a:gs pos="55000">
                          <a:srgbClr val="002060"/>
                        </a:gs>
                        <a:gs pos="100000">
                          <a:srgbClr val="0070C0"/>
                        </a:gs>
                      </a:gsLst>
                      <a:lin ang="8400000" scaled="0"/>
                    </a:gradFill>
                  </a:endParaRPr>
                </a:p>
              </p:txBody>
            </p:sp>
            <p:sp>
              <p:nvSpPr>
                <p:cNvPr id="10" name="椭圆 9"/>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gradFill>
                      <a:gsLst>
                        <a:gs pos="0">
                          <a:srgbClr val="7030A0"/>
                        </a:gs>
                        <a:gs pos="55000">
                          <a:srgbClr val="002060"/>
                        </a:gs>
                        <a:gs pos="100000">
                          <a:srgbClr val="0070C0"/>
                        </a:gs>
                      </a:gsLst>
                      <a:lin ang="8400000" scaled="0"/>
                    </a:gradFill>
                  </a:endParaRPr>
                </a:p>
              </p:txBody>
            </p:sp>
          </p:grpSp>
          <p:sp>
            <p:nvSpPr>
              <p:cNvPr id="8" name="KSO_Shape"/>
              <p:cNvSpPr/>
              <p:nvPr/>
            </p:nvSpPr>
            <p:spPr bwMode="auto">
              <a:xfrm>
                <a:off x="1288077" y="829946"/>
                <a:ext cx="758952" cy="520787"/>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dirty="0">
                  <a:gradFill>
                    <a:gsLst>
                      <a:gs pos="0">
                        <a:srgbClr val="7030A0"/>
                      </a:gs>
                      <a:gs pos="55000">
                        <a:srgbClr val="002060"/>
                      </a:gs>
                      <a:gs pos="100000">
                        <a:srgbClr val="0070C0"/>
                      </a:gs>
                    </a:gsLst>
                    <a:lin ang="8400000" scaled="0"/>
                  </a:gradFill>
                </a:endParaRPr>
              </a:p>
            </p:txBody>
          </p:sp>
        </p:grpSp>
        <p:sp>
          <p:nvSpPr>
            <p:cNvPr id="11" name="TextBox 24"/>
            <p:cNvSpPr txBox="1">
              <a:spLocks noChangeArrowheads="1"/>
            </p:cNvSpPr>
            <p:nvPr/>
          </p:nvSpPr>
          <p:spPr bwMode="auto">
            <a:xfrm>
              <a:off x="3958305" y="2687716"/>
              <a:ext cx="4132357" cy="3792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0469" tIns="30235" rIns="60469" bIns="30235">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zh-CN" altLang="en-US" sz="16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 </a:t>
              </a:r>
              <a:r>
                <a:rPr lang="zh-CN" altLang="en-US" sz="1600" b="1" kern="100">
                  <a:solidFill>
                    <a:schemeClr val="accent1"/>
                  </a:solidFill>
                  <a:latin typeface="+mn-ea"/>
                  <a:cs typeface="Times New Roman" panose="02020603050405020304" pitchFamily="18" charset="0"/>
                  <a:sym typeface="+mn-ea"/>
                </a:rPr>
                <a:t>运营系统登录、找回密码</a:t>
              </a:r>
              <a:endParaRPr lang="zh-CN" altLang="en-US" sz="1600" b="1" kern="100">
                <a:solidFill>
                  <a:schemeClr val="accent1"/>
                </a:solidFill>
                <a:latin typeface="+mn-ea"/>
                <a:cs typeface="Times New Roman" panose="02020603050405020304" pitchFamily="18" charset="0"/>
              </a:endParaRPr>
            </a:p>
            <a:p>
              <a:pPr eaLnBrk="1" hangingPunct="1"/>
              <a:endParaRPr lang="zh-CN" altLang="en-US" sz="16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sp>
          <p:nvSpPr>
            <p:cNvPr id="14" name="TextBox 27"/>
            <p:cNvSpPr txBox="1">
              <a:spLocks noChangeArrowheads="1"/>
            </p:cNvSpPr>
            <p:nvPr/>
          </p:nvSpPr>
          <p:spPr bwMode="auto">
            <a:xfrm>
              <a:off x="3948113" y="3135313"/>
              <a:ext cx="985837" cy="209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0469" tIns="30235" rIns="60469" bIns="30235">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zh-CN" altLang="en-US" sz="16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 </a:t>
              </a:r>
              <a:r>
                <a:rPr lang="zh-CN" altLang="en-US" sz="1600" b="1" kern="100">
                  <a:solidFill>
                    <a:schemeClr val="accent1"/>
                  </a:solidFill>
                  <a:latin typeface="+mn-ea"/>
                  <a:cs typeface="Times New Roman" panose="02020603050405020304" pitchFamily="18" charset="0"/>
                  <a:sym typeface="+mn-ea"/>
                </a:rPr>
                <a:t>服务商系统</a:t>
              </a:r>
              <a:endParaRPr lang="zh-CN" altLang="en-US" sz="16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sp>
          <p:nvSpPr>
            <p:cNvPr id="15" name="TextBox 28"/>
            <p:cNvSpPr txBox="1">
              <a:spLocks noChangeArrowheads="1"/>
            </p:cNvSpPr>
            <p:nvPr/>
          </p:nvSpPr>
          <p:spPr bwMode="auto">
            <a:xfrm>
              <a:off x="5000625" y="3135313"/>
              <a:ext cx="985838" cy="209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0469" tIns="30235" rIns="60469" bIns="30235">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zh-CN" altLang="en-US" sz="16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 </a:t>
              </a:r>
              <a:r>
                <a:rPr lang="zh-CN" altLang="en-US" sz="1600" b="1" kern="100">
                  <a:solidFill>
                    <a:schemeClr val="accent1"/>
                  </a:solidFill>
                  <a:latin typeface="+mn-ea"/>
                  <a:cs typeface="Times New Roman" panose="02020603050405020304" pitchFamily="18" charset="0"/>
                  <a:sym typeface="+mn-ea"/>
                </a:rPr>
                <a:t>运营系统</a:t>
              </a:r>
              <a:endParaRPr lang="zh-CN" altLang="en-US" sz="16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sp>
          <p:nvSpPr>
            <p:cNvPr id="16" name="TextBox 29"/>
            <p:cNvSpPr txBox="1">
              <a:spLocks noChangeArrowheads="1"/>
            </p:cNvSpPr>
            <p:nvPr/>
          </p:nvSpPr>
          <p:spPr bwMode="auto">
            <a:xfrm>
              <a:off x="6010095" y="3135460"/>
              <a:ext cx="1280080" cy="209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0469" tIns="30235" rIns="60469" bIns="30235">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zh-CN" altLang="en-US" sz="16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 </a:t>
              </a:r>
              <a:r>
                <a:rPr lang="zh-CN" altLang="en-US" sz="1600" b="1" kern="100">
                  <a:solidFill>
                    <a:schemeClr val="accent1"/>
                  </a:solidFill>
                  <a:latin typeface="+mn-ea"/>
                  <a:cs typeface="Times New Roman" panose="02020603050405020304" pitchFamily="18" charset="0"/>
                  <a:sym typeface="+mn-ea"/>
                </a:rPr>
                <a:t>电子商务系统</a:t>
              </a:r>
              <a:endParaRPr lang="zh-CN" altLang="en-US" sz="16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grpSp>
      <p:grpSp>
        <p:nvGrpSpPr>
          <p:cNvPr id="17" name="组合 16"/>
          <p:cNvGrpSpPr/>
          <p:nvPr/>
        </p:nvGrpSpPr>
        <p:grpSpPr>
          <a:xfrm>
            <a:off x="9048328" y="-433573"/>
            <a:ext cx="1179281" cy="1179281"/>
            <a:chOff x="304800" y="673100"/>
            <a:chExt cx="4000500" cy="4000500"/>
          </a:xfrm>
          <a:effectLst>
            <a:outerShdw blurRad="444500" dist="254000" dir="8100000" algn="tr" rotWithShape="0">
              <a:prstClr val="black">
                <a:alpha val="50000"/>
              </a:prstClr>
            </a:outerShdw>
          </a:effectLst>
        </p:grpSpPr>
        <p:sp>
          <p:nvSpPr>
            <p:cNvPr id="18" name="同心圆 3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Text" lastClr="000000"/>
                </a:solidFill>
                <a:latin typeface="Calibri" panose="020F0502020204030204"/>
                <a:ea typeface="宋体" panose="02010600030101010101" pitchFamily="2" charset="-122"/>
              </a:endParaRPr>
            </a:p>
          </p:txBody>
        </p:sp>
        <p:sp>
          <p:nvSpPr>
            <p:cNvPr id="19" name="椭圆 18"/>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20" name="组合 19"/>
          <p:cNvGrpSpPr/>
          <p:nvPr/>
        </p:nvGrpSpPr>
        <p:grpSpPr>
          <a:xfrm>
            <a:off x="7521176" y="61420"/>
            <a:ext cx="630230" cy="630230"/>
            <a:chOff x="304800" y="673100"/>
            <a:chExt cx="4000500" cy="4000500"/>
          </a:xfrm>
          <a:effectLst>
            <a:outerShdw blurRad="444500" dist="254000" dir="8100000" algn="tr" rotWithShape="0">
              <a:prstClr val="black">
                <a:alpha val="50000"/>
              </a:prstClr>
            </a:outerShdw>
          </a:effectLst>
        </p:grpSpPr>
        <p:sp>
          <p:nvSpPr>
            <p:cNvPr id="21" name="同心圆 37"/>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sp>
          <p:nvSpPr>
            <p:cNvPr id="22" name="椭圆 2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grpSp>
      <p:grpSp>
        <p:nvGrpSpPr>
          <p:cNvPr id="23" name="组合 22"/>
          <p:cNvGrpSpPr/>
          <p:nvPr/>
        </p:nvGrpSpPr>
        <p:grpSpPr>
          <a:xfrm>
            <a:off x="8199965" y="376535"/>
            <a:ext cx="890519" cy="890519"/>
            <a:chOff x="304800" y="673100"/>
            <a:chExt cx="4000500" cy="4000500"/>
          </a:xfrm>
          <a:effectLst>
            <a:outerShdw blurRad="444500" dist="254000" dir="8100000" algn="tr" rotWithShape="0">
              <a:prstClr val="black">
                <a:alpha val="50000"/>
              </a:prstClr>
            </a:outerShdw>
          </a:effectLst>
        </p:grpSpPr>
        <p:sp>
          <p:nvSpPr>
            <p:cNvPr id="24" name="同心圆 4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sp>
          <p:nvSpPr>
            <p:cNvPr id="25" name="椭圆 24"/>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grpSp>
      <p:grpSp>
        <p:nvGrpSpPr>
          <p:cNvPr id="26" name="组合 25"/>
          <p:cNvGrpSpPr/>
          <p:nvPr/>
        </p:nvGrpSpPr>
        <p:grpSpPr>
          <a:xfrm>
            <a:off x="10522468" y="186658"/>
            <a:ext cx="685800" cy="685800"/>
            <a:chOff x="304800" y="673100"/>
            <a:chExt cx="4000500" cy="4000500"/>
          </a:xfrm>
          <a:effectLst>
            <a:outerShdw blurRad="444500" dist="254000" dir="8100000" algn="tr" rotWithShape="0">
              <a:prstClr val="black">
                <a:alpha val="50000"/>
              </a:prstClr>
            </a:outerShdw>
          </a:effectLst>
        </p:grpSpPr>
        <p:sp>
          <p:nvSpPr>
            <p:cNvPr id="27" name="同心圆 4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Text" lastClr="000000"/>
                </a:solidFill>
                <a:latin typeface="Calibri" panose="020F0502020204030204"/>
                <a:ea typeface="宋体" panose="02010600030101010101" pitchFamily="2" charset="-122"/>
              </a:endParaRPr>
            </a:p>
          </p:txBody>
        </p:sp>
        <p:sp>
          <p:nvSpPr>
            <p:cNvPr id="28" name="椭圆 2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38" name="组合 37"/>
          <p:cNvGrpSpPr/>
          <p:nvPr/>
        </p:nvGrpSpPr>
        <p:grpSpPr>
          <a:xfrm>
            <a:off x="11227786" y="-713561"/>
            <a:ext cx="1179281" cy="1179281"/>
            <a:chOff x="304800" y="673100"/>
            <a:chExt cx="4000500" cy="4000500"/>
          </a:xfrm>
          <a:effectLst>
            <a:outerShdw blurRad="444500" dist="254000" dir="8100000" algn="tr" rotWithShape="0">
              <a:prstClr val="black">
                <a:alpha val="50000"/>
              </a:prstClr>
            </a:outerShdw>
          </a:effectLst>
        </p:grpSpPr>
        <p:sp>
          <p:nvSpPr>
            <p:cNvPr id="39" name="同心圆 5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Text" lastClr="000000"/>
                </a:solidFill>
                <a:latin typeface="Calibri" panose="020F0502020204030204"/>
                <a:ea typeface="宋体" panose="02010600030101010101" pitchFamily="2" charset="-122"/>
              </a:endParaRPr>
            </a:p>
          </p:txBody>
        </p:sp>
        <p:sp>
          <p:nvSpPr>
            <p:cNvPr id="40" name="椭圆 3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41" name="组合 40"/>
          <p:cNvGrpSpPr/>
          <p:nvPr/>
        </p:nvGrpSpPr>
        <p:grpSpPr>
          <a:xfrm>
            <a:off x="11253524" y="760918"/>
            <a:ext cx="223080" cy="223080"/>
            <a:chOff x="304800" y="673100"/>
            <a:chExt cx="4000500" cy="4000500"/>
          </a:xfrm>
          <a:effectLst>
            <a:outerShdw blurRad="444500" dist="254000" dir="8100000" algn="tr" rotWithShape="0">
              <a:prstClr val="black">
                <a:alpha val="50000"/>
              </a:prstClr>
            </a:outerShdw>
          </a:effectLst>
        </p:grpSpPr>
        <p:sp>
          <p:nvSpPr>
            <p:cNvPr id="42" name="同心圆 5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sp>
          <p:nvSpPr>
            <p:cNvPr id="43" name="椭圆 4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grpSp>
      <p:sp>
        <p:nvSpPr>
          <p:cNvPr id="2" name="文本框 1"/>
          <p:cNvSpPr txBox="1"/>
          <p:nvPr/>
        </p:nvSpPr>
        <p:spPr>
          <a:xfrm>
            <a:off x="4461510" y="3983355"/>
            <a:ext cx="5059680" cy="337185"/>
          </a:xfrm>
          <a:prstGeom prst="rect">
            <a:avLst/>
          </a:prstGeom>
          <a:noFill/>
        </p:spPr>
        <p:txBody>
          <a:bodyPr wrap="none" rtlCol="0" anchor="t">
            <a:spAutoFit/>
          </a:bodyPr>
          <a:p>
            <a:r>
              <a:rPr lang="zh-CN" altLang="en-US" sz="16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sym typeface="+mn-ea"/>
              </a:rPr>
              <a:t>√ </a:t>
            </a:r>
            <a:r>
              <a:rPr lang="zh-CN" altLang="en-US" sz="1600" b="1" kern="100">
                <a:solidFill>
                  <a:schemeClr val="accent1"/>
                </a:solidFill>
                <a:latin typeface="+mn-ea"/>
                <a:cs typeface="Times New Roman" panose="02020603050405020304" pitchFamily="18" charset="0"/>
                <a:sym typeface="+mn-ea"/>
              </a:rPr>
              <a:t>服务商系统和电子商务系统的登录、找回密码、注册</a:t>
            </a:r>
            <a:endParaRPr lang="zh-CN" altLang="en-US" sz="1600"/>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 calcmode="lin" valueType="num">
                                      <p:cBhvr>
                                        <p:cTn id="9" dur="500" fill="hold"/>
                                        <p:tgtEl>
                                          <p:spTgt spid="17"/>
                                        </p:tgtEl>
                                        <p:attrNameLst>
                                          <p:attrName>ppt_x</p:attrName>
                                        </p:attrNameLst>
                                      </p:cBhvr>
                                      <p:tavLst>
                                        <p:tav tm="0">
                                          <p:val>
                                            <p:fltVal val="0.5"/>
                                          </p:val>
                                        </p:tav>
                                        <p:tav tm="100000">
                                          <p:val>
                                            <p:strVal val="#ppt_x"/>
                                          </p:val>
                                        </p:tav>
                                      </p:tavLst>
                                    </p:anim>
                                    <p:anim calcmode="lin" valueType="num">
                                      <p:cBhvr>
                                        <p:cTn id="10" dur="500" fill="hold"/>
                                        <p:tgtEl>
                                          <p:spTgt spid="17"/>
                                        </p:tgtEl>
                                        <p:attrNameLst>
                                          <p:attrName>ppt_y</p:attrName>
                                        </p:attrNameLst>
                                      </p:cBhvr>
                                      <p:tavLst>
                                        <p:tav tm="0">
                                          <p:val>
                                            <p:fltVal val="0.5"/>
                                          </p:val>
                                        </p:tav>
                                        <p:tav tm="100000">
                                          <p:val>
                                            <p:strVal val="#ppt_y"/>
                                          </p:val>
                                        </p:tav>
                                      </p:tavLst>
                                    </p:anim>
                                  </p:childTnLst>
                                </p:cTn>
                              </p:par>
                              <p:par>
                                <p:cTn id="11" presetID="23" presetClass="entr" presetSubtype="528" fill="hold" nodeType="withEffect">
                                  <p:stCondLst>
                                    <p:cond delay="30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 calcmode="lin" valueType="num">
                                      <p:cBhvr>
                                        <p:cTn id="15" dur="500" fill="hold"/>
                                        <p:tgtEl>
                                          <p:spTgt spid="20"/>
                                        </p:tgtEl>
                                        <p:attrNameLst>
                                          <p:attrName>ppt_x</p:attrName>
                                        </p:attrNameLst>
                                      </p:cBhvr>
                                      <p:tavLst>
                                        <p:tav tm="0">
                                          <p:val>
                                            <p:fltVal val="0.5"/>
                                          </p:val>
                                        </p:tav>
                                        <p:tav tm="100000">
                                          <p:val>
                                            <p:strVal val="#ppt_x"/>
                                          </p:val>
                                        </p:tav>
                                      </p:tavLst>
                                    </p:anim>
                                    <p:anim calcmode="lin" valueType="num">
                                      <p:cBhvr>
                                        <p:cTn id="16" dur="500" fill="hold"/>
                                        <p:tgtEl>
                                          <p:spTgt spid="20"/>
                                        </p:tgtEl>
                                        <p:attrNameLst>
                                          <p:attrName>ppt_y</p:attrName>
                                        </p:attrNameLst>
                                      </p:cBhvr>
                                      <p:tavLst>
                                        <p:tav tm="0">
                                          <p:val>
                                            <p:fltVal val="0.5"/>
                                          </p:val>
                                        </p:tav>
                                        <p:tav tm="100000">
                                          <p:val>
                                            <p:strVal val="#ppt_y"/>
                                          </p:val>
                                        </p:tav>
                                      </p:tavLst>
                                    </p:anim>
                                  </p:childTnLst>
                                </p:cTn>
                              </p:par>
                              <p:par>
                                <p:cTn id="17" presetID="23" presetClass="entr" presetSubtype="528" fill="hold" nodeType="withEffect">
                                  <p:stCondLst>
                                    <p:cond delay="700"/>
                                  </p:stCondLst>
                                  <p:childTnLst>
                                    <p:set>
                                      <p:cBhvr>
                                        <p:cTn id="18" dur="1" fill="hold">
                                          <p:stCondLst>
                                            <p:cond delay="0"/>
                                          </p:stCondLst>
                                        </p:cTn>
                                        <p:tgtEl>
                                          <p:spTgt spid="23"/>
                                        </p:tgtEl>
                                        <p:attrNameLst>
                                          <p:attrName>style.visibility</p:attrName>
                                        </p:attrNameLst>
                                      </p:cBhvr>
                                      <p:to>
                                        <p:strVal val="visible"/>
                                      </p:to>
                                    </p:set>
                                    <p:anim calcmode="lin" valueType="num">
                                      <p:cBhvr>
                                        <p:cTn id="19" dur="500" fill="hold"/>
                                        <p:tgtEl>
                                          <p:spTgt spid="23"/>
                                        </p:tgtEl>
                                        <p:attrNameLst>
                                          <p:attrName>ppt_w</p:attrName>
                                        </p:attrNameLst>
                                      </p:cBhvr>
                                      <p:tavLst>
                                        <p:tav tm="0">
                                          <p:val>
                                            <p:fltVal val="0"/>
                                          </p:val>
                                        </p:tav>
                                        <p:tav tm="100000">
                                          <p:val>
                                            <p:strVal val="#ppt_w"/>
                                          </p:val>
                                        </p:tav>
                                      </p:tavLst>
                                    </p:anim>
                                    <p:anim calcmode="lin" valueType="num">
                                      <p:cBhvr>
                                        <p:cTn id="20" dur="500" fill="hold"/>
                                        <p:tgtEl>
                                          <p:spTgt spid="23"/>
                                        </p:tgtEl>
                                        <p:attrNameLst>
                                          <p:attrName>ppt_h</p:attrName>
                                        </p:attrNameLst>
                                      </p:cBhvr>
                                      <p:tavLst>
                                        <p:tav tm="0">
                                          <p:val>
                                            <p:fltVal val="0"/>
                                          </p:val>
                                        </p:tav>
                                        <p:tav tm="100000">
                                          <p:val>
                                            <p:strVal val="#ppt_h"/>
                                          </p:val>
                                        </p:tav>
                                      </p:tavLst>
                                    </p:anim>
                                    <p:anim calcmode="lin" valueType="num">
                                      <p:cBhvr>
                                        <p:cTn id="21" dur="500" fill="hold"/>
                                        <p:tgtEl>
                                          <p:spTgt spid="23"/>
                                        </p:tgtEl>
                                        <p:attrNameLst>
                                          <p:attrName>ppt_x</p:attrName>
                                        </p:attrNameLst>
                                      </p:cBhvr>
                                      <p:tavLst>
                                        <p:tav tm="0">
                                          <p:val>
                                            <p:fltVal val="0.5"/>
                                          </p:val>
                                        </p:tav>
                                        <p:tav tm="100000">
                                          <p:val>
                                            <p:strVal val="#ppt_x"/>
                                          </p:val>
                                        </p:tav>
                                      </p:tavLst>
                                    </p:anim>
                                    <p:anim calcmode="lin" valueType="num">
                                      <p:cBhvr>
                                        <p:cTn id="22" dur="500" fill="hold"/>
                                        <p:tgtEl>
                                          <p:spTgt spid="23"/>
                                        </p:tgtEl>
                                        <p:attrNameLst>
                                          <p:attrName>ppt_y</p:attrName>
                                        </p:attrNameLst>
                                      </p:cBhvr>
                                      <p:tavLst>
                                        <p:tav tm="0">
                                          <p:val>
                                            <p:fltVal val="0.5"/>
                                          </p:val>
                                        </p:tav>
                                        <p:tav tm="100000">
                                          <p:val>
                                            <p:strVal val="#ppt_y"/>
                                          </p:val>
                                        </p:tav>
                                      </p:tavLst>
                                    </p:anim>
                                  </p:childTnLst>
                                </p:cTn>
                              </p:par>
                              <p:par>
                                <p:cTn id="23" presetID="23" presetClass="entr" presetSubtype="528" fill="hold" nodeType="withEffect">
                                  <p:stCondLst>
                                    <p:cond delay="300"/>
                                  </p:stCondLst>
                                  <p:childTnLst>
                                    <p:set>
                                      <p:cBhvr>
                                        <p:cTn id="24" dur="1" fill="hold">
                                          <p:stCondLst>
                                            <p:cond delay="0"/>
                                          </p:stCondLst>
                                        </p:cTn>
                                        <p:tgtEl>
                                          <p:spTgt spid="26"/>
                                        </p:tgtEl>
                                        <p:attrNameLst>
                                          <p:attrName>style.visibility</p:attrName>
                                        </p:attrNameLst>
                                      </p:cBhvr>
                                      <p:to>
                                        <p:strVal val="visible"/>
                                      </p:to>
                                    </p:set>
                                    <p:anim calcmode="lin" valueType="num">
                                      <p:cBhvr>
                                        <p:cTn id="25" dur="500" fill="hold"/>
                                        <p:tgtEl>
                                          <p:spTgt spid="26"/>
                                        </p:tgtEl>
                                        <p:attrNameLst>
                                          <p:attrName>ppt_w</p:attrName>
                                        </p:attrNameLst>
                                      </p:cBhvr>
                                      <p:tavLst>
                                        <p:tav tm="0">
                                          <p:val>
                                            <p:fltVal val="0"/>
                                          </p:val>
                                        </p:tav>
                                        <p:tav tm="100000">
                                          <p:val>
                                            <p:strVal val="#ppt_w"/>
                                          </p:val>
                                        </p:tav>
                                      </p:tavLst>
                                    </p:anim>
                                    <p:anim calcmode="lin" valueType="num">
                                      <p:cBhvr>
                                        <p:cTn id="26" dur="500" fill="hold"/>
                                        <p:tgtEl>
                                          <p:spTgt spid="26"/>
                                        </p:tgtEl>
                                        <p:attrNameLst>
                                          <p:attrName>ppt_h</p:attrName>
                                        </p:attrNameLst>
                                      </p:cBhvr>
                                      <p:tavLst>
                                        <p:tav tm="0">
                                          <p:val>
                                            <p:fltVal val="0"/>
                                          </p:val>
                                        </p:tav>
                                        <p:tav tm="100000">
                                          <p:val>
                                            <p:strVal val="#ppt_h"/>
                                          </p:val>
                                        </p:tav>
                                      </p:tavLst>
                                    </p:anim>
                                    <p:anim calcmode="lin" valueType="num">
                                      <p:cBhvr>
                                        <p:cTn id="27" dur="500" fill="hold"/>
                                        <p:tgtEl>
                                          <p:spTgt spid="26"/>
                                        </p:tgtEl>
                                        <p:attrNameLst>
                                          <p:attrName>ppt_x</p:attrName>
                                        </p:attrNameLst>
                                      </p:cBhvr>
                                      <p:tavLst>
                                        <p:tav tm="0">
                                          <p:val>
                                            <p:fltVal val="0.5"/>
                                          </p:val>
                                        </p:tav>
                                        <p:tav tm="100000">
                                          <p:val>
                                            <p:strVal val="#ppt_x"/>
                                          </p:val>
                                        </p:tav>
                                      </p:tavLst>
                                    </p:anim>
                                    <p:anim calcmode="lin" valueType="num">
                                      <p:cBhvr>
                                        <p:cTn id="28" dur="500" fill="hold"/>
                                        <p:tgtEl>
                                          <p:spTgt spid="26"/>
                                        </p:tgtEl>
                                        <p:attrNameLst>
                                          <p:attrName>ppt_y</p:attrName>
                                        </p:attrNameLst>
                                      </p:cBhvr>
                                      <p:tavLst>
                                        <p:tav tm="0">
                                          <p:val>
                                            <p:fltVal val="0.5"/>
                                          </p:val>
                                        </p:tav>
                                        <p:tav tm="100000">
                                          <p:val>
                                            <p:strVal val="#ppt_y"/>
                                          </p:val>
                                        </p:tav>
                                      </p:tavLst>
                                    </p:anim>
                                  </p:childTnLst>
                                </p:cTn>
                              </p:par>
                              <p:par>
                                <p:cTn id="29" presetID="23" presetClass="entr" presetSubtype="528" fill="hold" nodeType="withEffect">
                                  <p:stCondLst>
                                    <p:cond delay="300"/>
                                  </p:stCondLst>
                                  <p:childTnLst>
                                    <p:set>
                                      <p:cBhvr>
                                        <p:cTn id="30" dur="1" fill="hold">
                                          <p:stCondLst>
                                            <p:cond delay="0"/>
                                          </p:stCondLst>
                                        </p:cTn>
                                        <p:tgtEl>
                                          <p:spTgt spid="38"/>
                                        </p:tgtEl>
                                        <p:attrNameLst>
                                          <p:attrName>style.visibility</p:attrName>
                                        </p:attrNameLst>
                                      </p:cBhvr>
                                      <p:to>
                                        <p:strVal val="visible"/>
                                      </p:to>
                                    </p:set>
                                    <p:anim calcmode="lin" valueType="num">
                                      <p:cBhvr>
                                        <p:cTn id="31" dur="500" fill="hold"/>
                                        <p:tgtEl>
                                          <p:spTgt spid="38"/>
                                        </p:tgtEl>
                                        <p:attrNameLst>
                                          <p:attrName>ppt_w</p:attrName>
                                        </p:attrNameLst>
                                      </p:cBhvr>
                                      <p:tavLst>
                                        <p:tav tm="0">
                                          <p:val>
                                            <p:fltVal val="0"/>
                                          </p:val>
                                        </p:tav>
                                        <p:tav tm="100000">
                                          <p:val>
                                            <p:strVal val="#ppt_w"/>
                                          </p:val>
                                        </p:tav>
                                      </p:tavLst>
                                    </p:anim>
                                    <p:anim calcmode="lin" valueType="num">
                                      <p:cBhvr>
                                        <p:cTn id="32" dur="500" fill="hold"/>
                                        <p:tgtEl>
                                          <p:spTgt spid="38"/>
                                        </p:tgtEl>
                                        <p:attrNameLst>
                                          <p:attrName>ppt_h</p:attrName>
                                        </p:attrNameLst>
                                      </p:cBhvr>
                                      <p:tavLst>
                                        <p:tav tm="0">
                                          <p:val>
                                            <p:fltVal val="0"/>
                                          </p:val>
                                        </p:tav>
                                        <p:tav tm="100000">
                                          <p:val>
                                            <p:strVal val="#ppt_h"/>
                                          </p:val>
                                        </p:tav>
                                      </p:tavLst>
                                    </p:anim>
                                    <p:anim calcmode="lin" valueType="num">
                                      <p:cBhvr>
                                        <p:cTn id="33" dur="500" fill="hold"/>
                                        <p:tgtEl>
                                          <p:spTgt spid="38"/>
                                        </p:tgtEl>
                                        <p:attrNameLst>
                                          <p:attrName>ppt_x</p:attrName>
                                        </p:attrNameLst>
                                      </p:cBhvr>
                                      <p:tavLst>
                                        <p:tav tm="0">
                                          <p:val>
                                            <p:fltVal val="0.5"/>
                                          </p:val>
                                        </p:tav>
                                        <p:tav tm="100000">
                                          <p:val>
                                            <p:strVal val="#ppt_x"/>
                                          </p:val>
                                        </p:tav>
                                      </p:tavLst>
                                    </p:anim>
                                    <p:anim calcmode="lin" valueType="num">
                                      <p:cBhvr>
                                        <p:cTn id="34" dur="500" fill="hold"/>
                                        <p:tgtEl>
                                          <p:spTgt spid="38"/>
                                        </p:tgtEl>
                                        <p:attrNameLst>
                                          <p:attrName>ppt_y</p:attrName>
                                        </p:attrNameLst>
                                      </p:cBhvr>
                                      <p:tavLst>
                                        <p:tav tm="0">
                                          <p:val>
                                            <p:fltVal val="0.5"/>
                                          </p:val>
                                        </p:tav>
                                        <p:tav tm="100000">
                                          <p:val>
                                            <p:strVal val="#ppt_y"/>
                                          </p:val>
                                        </p:tav>
                                      </p:tavLst>
                                    </p:anim>
                                  </p:childTnLst>
                                </p:cTn>
                              </p:par>
                              <p:par>
                                <p:cTn id="35" presetID="23" presetClass="entr" presetSubtype="528" fill="hold" nodeType="withEffect">
                                  <p:stCondLst>
                                    <p:cond delay="600"/>
                                  </p:stCondLst>
                                  <p:childTnLst>
                                    <p:set>
                                      <p:cBhvr>
                                        <p:cTn id="36" dur="1" fill="hold">
                                          <p:stCondLst>
                                            <p:cond delay="0"/>
                                          </p:stCondLst>
                                        </p:cTn>
                                        <p:tgtEl>
                                          <p:spTgt spid="41"/>
                                        </p:tgtEl>
                                        <p:attrNameLst>
                                          <p:attrName>style.visibility</p:attrName>
                                        </p:attrNameLst>
                                      </p:cBhvr>
                                      <p:to>
                                        <p:strVal val="visible"/>
                                      </p:to>
                                    </p:set>
                                    <p:anim calcmode="lin" valueType="num">
                                      <p:cBhvr>
                                        <p:cTn id="37" dur="500" fill="hold"/>
                                        <p:tgtEl>
                                          <p:spTgt spid="41"/>
                                        </p:tgtEl>
                                        <p:attrNameLst>
                                          <p:attrName>ppt_w</p:attrName>
                                        </p:attrNameLst>
                                      </p:cBhvr>
                                      <p:tavLst>
                                        <p:tav tm="0">
                                          <p:val>
                                            <p:fltVal val="0"/>
                                          </p:val>
                                        </p:tav>
                                        <p:tav tm="100000">
                                          <p:val>
                                            <p:strVal val="#ppt_w"/>
                                          </p:val>
                                        </p:tav>
                                      </p:tavLst>
                                    </p:anim>
                                    <p:anim calcmode="lin" valueType="num">
                                      <p:cBhvr>
                                        <p:cTn id="38" dur="500" fill="hold"/>
                                        <p:tgtEl>
                                          <p:spTgt spid="41"/>
                                        </p:tgtEl>
                                        <p:attrNameLst>
                                          <p:attrName>ppt_h</p:attrName>
                                        </p:attrNameLst>
                                      </p:cBhvr>
                                      <p:tavLst>
                                        <p:tav tm="0">
                                          <p:val>
                                            <p:fltVal val="0"/>
                                          </p:val>
                                        </p:tav>
                                        <p:tav tm="100000">
                                          <p:val>
                                            <p:strVal val="#ppt_h"/>
                                          </p:val>
                                        </p:tav>
                                      </p:tavLst>
                                    </p:anim>
                                    <p:anim calcmode="lin" valueType="num">
                                      <p:cBhvr>
                                        <p:cTn id="39" dur="500" fill="hold"/>
                                        <p:tgtEl>
                                          <p:spTgt spid="41"/>
                                        </p:tgtEl>
                                        <p:attrNameLst>
                                          <p:attrName>ppt_x</p:attrName>
                                        </p:attrNameLst>
                                      </p:cBhvr>
                                      <p:tavLst>
                                        <p:tav tm="0">
                                          <p:val>
                                            <p:fltVal val="0.5"/>
                                          </p:val>
                                        </p:tav>
                                        <p:tav tm="100000">
                                          <p:val>
                                            <p:strVal val="#ppt_x"/>
                                          </p:val>
                                        </p:tav>
                                      </p:tavLst>
                                    </p:anim>
                                    <p:anim calcmode="lin" valueType="num">
                                      <p:cBhvr>
                                        <p:cTn id="40" dur="500" fill="hold"/>
                                        <p:tgtEl>
                                          <p:spTgt spid="41"/>
                                        </p:tgtEl>
                                        <p:attrNameLst>
                                          <p:attrName>ppt_y</p:attrName>
                                        </p:attrNameLst>
                                      </p:cBhvr>
                                      <p:tavLst>
                                        <p:tav tm="0">
                                          <p:val>
                                            <p:fltVal val="0.5"/>
                                          </p:val>
                                        </p:tav>
                                        <p:tav tm="100000">
                                          <p:val>
                                            <p:strVal val="#ppt_y"/>
                                          </p:val>
                                        </p:tav>
                                      </p:tavLst>
                                    </p:anim>
                                  </p:childTnLst>
                                </p:cTn>
                              </p:par>
                              <p:par>
                                <p:cTn id="41" presetID="26" presetClass="emph" presetSubtype="0" repeatCount="3000" fill="hold" nodeType="withEffect">
                                  <p:stCondLst>
                                    <p:cond delay="600"/>
                                  </p:stCondLst>
                                  <p:childTnLst>
                                    <p:animEffect transition="out" filter="fade">
                                      <p:cBhvr>
                                        <p:cTn id="42" dur="500" tmFilter="0, 0; .2, .5; .8, .5; 1, 0"/>
                                        <p:tgtEl>
                                          <p:spTgt spid="17"/>
                                        </p:tgtEl>
                                      </p:cBhvr>
                                    </p:animEffect>
                                    <p:animScale>
                                      <p:cBhvr>
                                        <p:cTn id="43" dur="250" autoRev="1" fill="hold"/>
                                        <p:tgtEl>
                                          <p:spTgt spid="17"/>
                                        </p:tgtEl>
                                      </p:cBhvr>
                                      <p:by x="105000" y="105000"/>
                                    </p:animScale>
                                  </p:childTnLst>
                                </p:cTn>
                              </p:par>
                              <p:par>
                                <p:cTn id="44" presetID="26" presetClass="emph" presetSubtype="0" repeatCount="3000" fill="hold" nodeType="withEffect">
                                  <p:stCondLst>
                                    <p:cond delay="710"/>
                                  </p:stCondLst>
                                  <p:childTnLst>
                                    <p:animEffect transition="out" filter="fade">
                                      <p:cBhvr>
                                        <p:cTn id="45" dur="500" tmFilter="0, 0; .2, .5; .8, .5; 1, 0"/>
                                        <p:tgtEl>
                                          <p:spTgt spid="38"/>
                                        </p:tgtEl>
                                      </p:cBhvr>
                                    </p:animEffect>
                                    <p:animScale>
                                      <p:cBhvr>
                                        <p:cTn id="46" dur="250" autoRev="1" fill="hold"/>
                                        <p:tgtEl>
                                          <p:spTgt spid="3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19993885"/>
          <p:cNvPicPr>
            <a:picLocks noChangeAspect="1"/>
          </p:cNvPicPr>
          <p:nvPr/>
        </p:nvPicPr>
        <p:blipFill>
          <a:blip r:embed="rId1"/>
          <a:stretch>
            <a:fillRect/>
          </a:stretch>
        </p:blipFill>
        <p:spPr>
          <a:xfrm>
            <a:off x="3810" y="0"/>
            <a:ext cx="914400" cy="914400"/>
          </a:xfrm>
          <a:prstGeom prst="rect">
            <a:avLst/>
          </a:prstGeom>
        </p:spPr>
      </p:pic>
      <p:sp>
        <p:nvSpPr>
          <p:cNvPr id="4" name="文本框 3"/>
          <p:cNvSpPr txBox="1"/>
          <p:nvPr/>
        </p:nvSpPr>
        <p:spPr>
          <a:xfrm>
            <a:off x="827405"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5" name="文本框 4"/>
          <p:cNvSpPr txBox="1"/>
          <p:nvPr/>
        </p:nvSpPr>
        <p:spPr>
          <a:xfrm>
            <a:off x="467995" y="914400"/>
            <a:ext cx="47536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kern="100">
                <a:solidFill>
                  <a:schemeClr val="accent1"/>
                </a:solidFill>
                <a:latin typeface="+mn-ea"/>
                <a:cs typeface="Times New Roman" panose="02020603050405020304" pitchFamily="18" charset="0"/>
                <a:sym typeface="+mn-ea"/>
              </a:rPr>
              <a:t>运营系统登录、找回密码</a:t>
            </a:r>
            <a:endParaRPr lang="zh-CN" altLang="en-US" sz="3200"/>
          </a:p>
        </p:txBody>
      </p:sp>
      <p:sp>
        <p:nvSpPr>
          <p:cNvPr id="10" name="文本框 9"/>
          <p:cNvSpPr txBox="1"/>
          <p:nvPr/>
        </p:nvSpPr>
        <p:spPr>
          <a:xfrm>
            <a:off x="2421890" y="2120265"/>
            <a:ext cx="7348220" cy="1198880"/>
          </a:xfrm>
          <a:prstGeom prst="rect">
            <a:avLst/>
          </a:prstGeom>
          <a:noFill/>
        </p:spPr>
        <p:txBody>
          <a:bodyPr wrap="square" rtlCol="0" anchor="t">
            <a:spAutoFit/>
          </a:bodyPr>
          <a:p>
            <a:pPr>
              <a:spcAft>
                <a:spcPts val="0"/>
              </a:spcAft>
            </a:pPr>
            <a:r>
              <a:rPr lang="zh-CN" altLang="en-US" sz="1800" kern="100">
                <a:latin typeface="+mn-ea"/>
                <a:cs typeface="Times New Roman" panose="02020603050405020304" pitchFamily="18" charset="0"/>
                <a:sym typeface="+mn-ea"/>
              </a:rPr>
              <a:t>在模块中的作用：</a:t>
            </a:r>
            <a:r>
              <a:rPr lang="zh-CN" altLang="en-US" sz="1800" kern="100">
                <a:solidFill>
                  <a:schemeClr val="accent1"/>
                </a:solidFill>
                <a:latin typeface="+mn-ea"/>
                <a:cs typeface="Times New Roman" panose="02020603050405020304" pitchFamily="18" charset="0"/>
                <a:sym typeface="+mn-ea"/>
              </a:rPr>
              <a:t>运营系统登录、找回密码</a:t>
            </a:r>
            <a:endParaRPr lang="zh-CN" altLang="en-US" sz="1800"/>
          </a:p>
          <a:p>
            <a:pPr>
              <a:spcAft>
                <a:spcPts val="0"/>
              </a:spcAft>
            </a:pPr>
            <a:r>
              <a:rPr lang="zh-CN" altLang="en-US" sz="1800" kern="100">
                <a:latin typeface="+mn-ea"/>
                <a:cs typeface="Times New Roman" panose="02020603050405020304" pitchFamily="18" charset="0"/>
                <a:sym typeface="+mn-ea"/>
              </a:rPr>
              <a:t>遇到问题：</a:t>
            </a:r>
            <a:endParaRPr lang="zh-CN" altLang="en-US" sz="1800" kern="100">
              <a:solidFill>
                <a:schemeClr val="tx1"/>
              </a:solidFill>
              <a:latin typeface="+mn-ea"/>
              <a:cs typeface="Times New Roman" panose="02020603050405020304" pitchFamily="18" charset="0"/>
            </a:endParaRPr>
          </a:p>
          <a:p>
            <a:pPr>
              <a:spcAft>
                <a:spcPts val="0"/>
              </a:spcAft>
            </a:pPr>
            <a:r>
              <a:rPr lang="en-US" altLang="zh-CN" sz="1800" kern="100">
                <a:latin typeface="+mn-ea"/>
                <a:cs typeface="Times New Roman" panose="02020603050405020304" pitchFamily="18" charset="0"/>
                <a:sym typeface="+mn-ea"/>
              </a:rPr>
              <a:t>	1.</a:t>
            </a:r>
            <a:r>
              <a:rPr lang="zh-CN" altLang="en-US" sz="1800" kern="100">
                <a:latin typeface="+mn-ea"/>
                <a:cs typeface="Times New Roman" panose="02020603050405020304" pitchFamily="18" charset="0"/>
                <a:sym typeface="+mn-ea"/>
              </a:rPr>
              <a:t>忘记密码时，输入的新密码写入不到数据库里面。</a:t>
            </a:r>
            <a:endParaRPr lang="zh-CN" altLang="en-US" sz="1800" kern="100">
              <a:solidFill>
                <a:schemeClr val="tx1"/>
              </a:solidFill>
              <a:latin typeface="+mn-ea"/>
              <a:cs typeface="Times New Roman" panose="02020603050405020304" pitchFamily="18" charset="0"/>
            </a:endParaRPr>
          </a:p>
          <a:p>
            <a:pPr>
              <a:spcAft>
                <a:spcPts val="0"/>
              </a:spcAft>
            </a:pPr>
            <a:r>
              <a:rPr lang="en-US" altLang="zh-CN" sz="1800" kern="100">
                <a:latin typeface="+mn-ea"/>
                <a:cs typeface="Times New Roman" panose="02020603050405020304" pitchFamily="18" charset="0"/>
                <a:sym typeface="+mn-ea"/>
              </a:rPr>
              <a:t>	</a:t>
            </a:r>
            <a:r>
              <a:rPr lang="zh-CN" altLang="en-US" sz="1800" kern="100">
                <a:latin typeface="+mn-ea"/>
                <a:cs typeface="Times New Roman" panose="02020603050405020304" pitchFamily="18" charset="0"/>
                <a:sym typeface="+mn-ea"/>
              </a:rPr>
              <a:t>解决办法：在</a:t>
            </a:r>
            <a:r>
              <a:rPr lang="en-US" altLang="zh-CN" sz="1800" kern="100">
                <a:latin typeface="+mn-ea"/>
                <a:cs typeface="Times New Roman" panose="02020603050405020304" pitchFamily="18" charset="0"/>
                <a:sym typeface="+mn-ea"/>
              </a:rPr>
              <a:t>UserMapper.xml</a:t>
            </a:r>
            <a:r>
              <a:rPr lang="zh-CN" altLang="en-US" sz="1800" kern="100">
                <a:latin typeface="+mn-ea"/>
                <a:cs typeface="Times New Roman" panose="02020603050405020304" pitchFamily="18" charset="0"/>
                <a:sym typeface="+mn-ea"/>
              </a:rPr>
              <a:t>中加入</a:t>
            </a:r>
            <a:endParaRPr lang="zh-CN" altLang="en-US" sz="1800"/>
          </a:p>
        </p:txBody>
      </p:sp>
      <p:pic>
        <p:nvPicPr>
          <p:cNvPr id="15" name="图片 14"/>
          <p:cNvPicPr>
            <a:picLocks noChangeAspect="1"/>
          </p:cNvPicPr>
          <p:nvPr/>
        </p:nvPicPr>
        <p:blipFill>
          <a:blip r:embed="rId2"/>
          <a:stretch>
            <a:fillRect/>
          </a:stretch>
        </p:blipFill>
        <p:spPr>
          <a:xfrm>
            <a:off x="1376045" y="4020820"/>
            <a:ext cx="9439275" cy="1158875"/>
          </a:xfrm>
          <a:prstGeom prst="rect">
            <a:avLst/>
          </a:prstGeom>
        </p:spPr>
      </p:pic>
    </p:spTree>
  </p:cSld>
  <p:clrMapOvr>
    <a:masterClrMapping/>
  </p:clrMapOvr>
  <p:transition spd="slow" advTm="2000">
    <p:cove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19993885"/>
          <p:cNvPicPr>
            <a:picLocks noChangeAspect="1"/>
          </p:cNvPicPr>
          <p:nvPr/>
        </p:nvPicPr>
        <p:blipFill>
          <a:blip r:embed="rId1"/>
          <a:stretch>
            <a:fillRect/>
          </a:stretch>
        </p:blipFill>
        <p:spPr>
          <a:xfrm>
            <a:off x="3810" y="0"/>
            <a:ext cx="914400" cy="914400"/>
          </a:xfrm>
          <a:prstGeom prst="rect">
            <a:avLst/>
          </a:prstGeom>
        </p:spPr>
      </p:pic>
      <p:sp>
        <p:nvSpPr>
          <p:cNvPr id="4" name="文本框 3"/>
          <p:cNvSpPr txBox="1"/>
          <p:nvPr/>
        </p:nvSpPr>
        <p:spPr>
          <a:xfrm>
            <a:off x="818515"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6" name="文本框 5"/>
          <p:cNvSpPr txBox="1"/>
          <p:nvPr/>
        </p:nvSpPr>
        <p:spPr>
          <a:xfrm>
            <a:off x="471805" y="914400"/>
            <a:ext cx="47536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kern="100">
                <a:solidFill>
                  <a:schemeClr val="accent1"/>
                </a:solidFill>
                <a:latin typeface="+mn-ea"/>
                <a:cs typeface="Times New Roman" panose="02020603050405020304" pitchFamily="18" charset="0"/>
                <a:sym typeface="+mn-ea"/>
              </a:rPr>
              <a:t>运营系统登录、找回密码</a:t>
            </a:r>
            <a:endParaRPr lang="zh-CN" altLang="en-US" sz="3200"/>
          </a:p>
        </p:txBody>
      </p:sp>
      <p:sp>
        <p:nvSpPr>
          <p:cNvPr id="11" name="文本框 10"/>
          <p:cNvSpPr txBox="1"/>
          <p:nvPr/>
        </p:nvSpPr>
        <p:spPr>
          <a:xfrm>
            <a:off x="2399030" y="1961515"/>
            <a:ext cx="7393940" cy="1753235"/>
          </a:xfrm>
          <a:prstGeom prst="rect">
            <a:avLst/>
          </a:prstGeom>
          <a:noFill/>
        </p:spPr>
        <p:txBody>
          <a:bodyPr wrap="square" rtlCol="0" anchor="t">
            <a:spAutoFit/>
          </a:bodyPr>
          <a:p>
            <a:pPr>
              <a:spcAft>
                <a:spcPts val="0"/>
              </a:spcAft>
            </a:pPr>
            <a:r>
              <a:rPr lang="zh-CN" altLang="en-US" kern="100">
                <a:latin typeface="+mn-ea"/>
                <a:cs typeface="Times New Roman" panose="02020603050405020304" pitchFamily="18" charset="0"/>
                <a:sym typeface="+mn-ea"/>
              </a:rPr>
              <a:t>遇到问题：</a:t>
            </a:r>
            <a:endParaRPr lang="zh-CN" altLang="en-US" kern="100">
              <a:solidFill>
                <a:schemeClr val="tx1"/>
              </a:solidFill>
              <a:latin typeface="+mn-ea"/>
              <a:cs typeface="Times New Roman" panose="02020603050405020304" pitchFamily="18" charset="0"/>
            </a:endParaRPr>
          </a:p>
          <a:p>
            <a:pPr>
              <a:spcAft>
                <a:spcPts val="0"/>
              </a:spcAft>
            </a:pPr>
            <a:r>
              <a:rPr lang="en-US" altLang="zh-CN" kern="100">
                <a:latin typeface="+mn-ea"/>
                <a:cs typeface="Times New Roman" panose="02020603050405020304" pitchFamily="18" charset="0"/>
                <a:sym typeface="+mn-ea"/>
              </a:rPr>
              <a:t>	2.</a:t>
            </a:r>
            <a:r>
              <a:rPr lang="zh-CN" altLang="en-US" kern="100">
                <a:latin typeface="+mn-ea"/>
                <a:cs typeface="Times New Roman" panose="02020603050405020304" pitchFamily="18" charset="0"/>
                <a:sym typeface="+mn-ea"/>
              </a:rPr>
              <a:t>前台输入密码是没有加密过的，从数据库中取出来的密码是加密过的</a:t>
            </a:r>
            <a:endParaRPr lang="zh-CN" altLang="en-US" kern="100">
              <a:solidFill>
                <a:schemeClr val="tx1"/>
              </a:solidFill>
              <a:latin typeface="+mn-ea"/>
              <a:cs typeface="Times New Roman" panose="02020603050405020304" pitchFamily="18" charset="0"/>
            </a:endParaRPr>
          </a:p>
          <a:p>
            <a:pPr>
              <a:spcAft>
                <a:spcPts val="0"/>
              </a:spcAft>
            </a:pPr>
            <a:r>
              <a:rPr lang="en-US" altLang="zh-CN" kern="100">
                <a:latin typeface="+mn-ea"/>
                <a:cs typeface="Times New Roman" panose="02020603050405020304" pitchFamily="18" charset="0"/>
                <a:sym typeface="+mn-ea"/>
              </a:rPr>
              <a:t>	</a:t>
            </a:r>
            <a:r>
              <a:rPr lang="zh-CN" altLang="en-US" kern="100">
                <a:latin typeface="+mn-ea"/>
                <a:cs typeface="Times New Roman" panose="02020603050405020304" pitchFamily="18" charset="0"/>
                <a:sym typeface="+mn-ea"/>
              </a:rPr>
              <a:t>解决办法：前台取到的密码加密过后再对比数据库中密码。</a:t>
            </a:r>
            <a:endParaRPr lang="zh-CN" altLang="en-US" kern="100">
              <a:solidFill>
                <a:schemeClr val="tx1"/>
              </a:solidFill>
              <a:latin typeface="+mn-ea"/>
              <a:cs typeface="Times New Roman" panose="02020603050405020304" pitchFamily="18" charset="0"/>
            </a:endParaRPr>
          </a:p>
          <a:p>
            <a:pPr>
              <a:spcAft>
                <a:spcPts val="0"/>
              </a:spcAft>
            </a:pPr>
            <a:endParaRPr lang="zh-CN" altLang="en-US" kern="100">
              <a:solidFill>
                <a:schemeClr val="tx1"/>
              </a:solidFill>
              <a:latin typeface="+mn-ea"/>
              <a:cs typeface="Times New Roman" panose="02020603050405020304" pitchFamily="18" charset="0"/>
            </a:endParaRPr>
          </a:p>
          <a:p>
            <a:pPr>
              <a:spcAft>
                <a:spcPts val="0"/>
              </a:spcAft>
            </a:pPr>
            <a:endParaRPr lang="zh-CN" altLang="en-US"/>
          </a:p>
        </p:txBody>
      </p:sp>
      <p:pic>
        <p:nvPicPr>
          <p:cNvPr id="16" name="图片 15"/>
          <p:cNvPicPr>
            <a:picLocks noChangeAspect="1"/>
          </p:cNvPicPr>
          <p:nvPr/>
        </p:nvPicPr>
        <p:blipFill>
          <a:blip r:embed="rId2"/>
          <a:stretch>
            <a:fillRect/>
          </a:stretch>
        </p:blipFill>
        <p:spPr>
          <a:xfrm>
            <a:off x="1383665" y="3296920"/>
            <a:ext cx="9424670" cy="1642110"/>
          </a:xfrm>
          <a:prstGeom prst="rect">
            <a:avLst/>
          </a:prstGeom>
        </p:spPr>
      </p:pic>
    </p:spTree>
  </p:cSld>
  <p:clrMapOvr>
    <a:masterClrMapping/>
  </p:clrMapOvr>
  <p:transition spd="slow" advTm="2000">
    <p:cove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19993885"/>
          <p:cNvPicPr>
            <a:picLocks noChangeAspect="1"/>
          </p:cNvPicPr>
          <p:nvPr/>
        </p:nvPicPr>
        <p:blipFill>
          <a:blip r:embed="rId1"/>
          <a:stretch>
            <a:fillRect/>
          </a:stretch>
        </p:blipFill>
        <p:spPr>
          <a:xfrm>
            <a:off x="3810" y="0"/>
            <a:ext cx="914400" cy="914400"/>
          </a:xfrm>
          <a:prstGeom prst="rect">
            <a:avLst/>
          </a:prstGeom>
        </p:spPr>
      </p:pic>
      <p:sp>
        <p:nvSpPr>
          <p:cNvPr id="4" name="文本框 3"/>
          <p:cNvSpPr txBox="1"/>
          <p:nvPr/>
        </p:nvSpPr>
        <p:spPr>
          <a:xfrm>
            <a:off x="818515"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5" name="文本框 4"/>
          <p:cNvSpPr txBox="1"/>
          <p:nvPr/>
        </p:nvSpPr>
        <p:spPr>
          <a:xfrm>
            <a:off x="474345" y="914400"/>
            <a:ext cx="96304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kern="100">
                <a:solidFill>
                  <a:schemeClr val="accent1"/>
                </a:solidFill>
                <a:latin typeface="+mn-ea"/>
                <a:cs typeface="Times New Roman" panose="02020603050405020304" pitchFamily="18" charset="0"/>
                <a:sym typeface="+mn-ea"/>
              </a:rPr>
              <a:t>服务商系统和电子商务系统的登录、找回密码、注册</a:t>
            </a:r>
            <a:endParaRPr lang="zh-CN" altLang="en-US" sz="3200"/>
          </a:p>
        </p:txBody>
      </p:sp>
      <p:sp>
        <p:nvSpPr>
          <p:cNvPr id="6" name="文本框 5"/>
          <p:cNvSpPr txBox="1"/>
          <p:nvPr/>
        </p:nvSpPr>
        <p:spPr>
          <a:xfrm>
            <a:off x="3041015" y="1881505"/>
            <a:ext cx="6109970" cy="1753235"/>
          </a:xfrm>
          <a:prstGeom prst="rect">
            <a:avLst/>
          </a:prstGeom>
          <a:noFill/>
        </p:spPr>
        <p:txBody>
          <a:bodyPr wrap="square" rtlCol="0" anchor="t">
            <a:spAutoFit/>
          </a:bodyPr>
          <a:p>
            <a:pPr>
              <a:spcAft>
                <a:spcPts val="0"/>
              </a:spcAft>
            </a:pPr>
            <a:r>
              <a:rPr lang="zh-CN" altLang="en-US" kern="100">
                <a:latin typeface="+mn-ea"/>
                <a:cs typeface="Times New Roman" panose="02020603050405020304" pitchFamily="18" charset="0"/>
                <a:sym typeface="+mn-ea"/>
              </a:rPr>
              <a:t>在模块中的作用：</a:t>
            </a:r>
            <a:r>
              <a:rPr lang="zh-CN" altLang="en-US" kern="100">
                <a:solidFill>
                  <a:schemeClr val="accent1"/>
                </a:solidFill>
                <a:latin typeface="+mn-ea"/>
                <a:cs typeface="Times New Roman" panose="02020603050405020304" pitchFamily="18" charset="0"/>
                <a:sym typeface="+mn-ea"/>
              </a:rPr>
              <a:t>服务商系统和电子商务系统的登录、找回密码、注册</a:t>
            </a:r>
            <a:endParaRPr lang="zh-CN" altLang="en-US" kern="100">
              <a:latin typeface="+mn-ea"/>
              <a:cs typeface="Times New Roman" panose="02020603050405020304" pitchFamily="18" charset="0"/>
              <a:sym typeface="+mn-ea"/>
            </a:endParaRPr>
          </a:p>
          <a:p>
            <a:pPr>
              <a:spcAft>
                <a:spcPts val="0"/>
              </a:spcAft>
            </a:pPr>
            <a:r>
              <a:rPr lang="zh-CN" altLang="en-US" kern="100">
                <a:latin typeface="+mn-ea"/>
                <a:cs typeface="Times New Roman" panose="02020603050405020304" pitchFamily="18" charset="0"/>
                <a:sym typeface="+mn-ea"/>
              </a:rPr>
              <a:t>遇到问题：</a:t>
            </a:r>
            <a:endParaRPr lang="zh-CN" altLang="en-US" kern="100">
              <a:solidFill>
                <a:schemeClr val="tx1"/>
              </a:solidFill>
              <a:latin typeface="+mn-ea"/>
              <a:cs typeface="Times New Roman" panose="02020603050405020304" pitchFamily="18" charset="0"/>
            </a:endParaRPr>
          </a:p>
          <a:p>
            <a:pPr>
              <a:spcAft>
                <a:spcPts val="0"/>
              </a:spcAft>
            </a:pPr>
            <a:r>
              <a:rPr lang="en-US" altLang="zh-CN" kern="100">
                <a:latin typeface="+mn-ea"/>
                <a:cs typeface="Times New Roman" panose="02020603050405020304" pitchFamily="18" charset="0"/>
                <a:sym typeface="+mn-ea"/>
              </a:rPr>
              <a:t>	1.</a:t>
            </a:r>
            <a:r>
              <a:rPr lang="zh-CN" altLang="en-US" kern="100">
                <a:latin typeface="+mn-ea"/>
                <a:cs typeface="Times New Roman" panose="02020603050405020304" pitchFamily="18" charset="0"/>
                <a:sym typeface="+mn-ea"/>
              </a:rPr>
              <a:t>找回密码时，无法确认输入的两次密码是否一致</a:t>
            </a:r>
            <a:endParaRPr lang="zh-CN" altLang="en-US" kern="100">
              <a:solidFill>
                <a:schemeClr val="tx1"/>
              </a:solidFill>
              <a:latin typeface="+mn-ea"/>
              <a:cs typeface="Times New Roman" panose="02020603050405020304" pitchFamily="18" charset="0"/>
            </a:endParaRPr>
          </a:p>
          <a:p>
            <a:pPr>
              <a:spcAft>
                <a:spcPts val="0"/>
              </a:spcAft>
            </a:pPr>
            <a:r>
              <a:rPr lang="en-US" altLang="zh-CN" kern="100">
                <a:latin typeface="+mn-ea"/>
                <a:cs typeface="Times New Roman" panose="02020603050405020304" pitchFamily="18" charset="0"/>
                <a:sym typeface="+mn-ea"/>
              </a:rPr>
              <a:t>	</a:t>
            </a:r>
            <a:r>
              <a:rPr lang="zh-CN" altLang="en-US" kern="100">
                <a:latin typeface="+mn-ea"/>
                <a:cs typeface="Times New Roman" panose="02020603050405020304" pitchFamily="18" charset="0"/>
                <a:sym typeface="+mn-ea"/>
              </a:rPr>
              <a:t>解决办法：在</a:t>
            </a:r>
            <a:r>
              <a:rPr lang="en-US" altLang="zh-CN" kern="100">
                <a:latin typeface="+mn-ea"/>
                <a:cs typeface="Times New Roman" panose="02020603050405020304" pitchFamily="18" charset="0"/>
                <a:sym typeface="+mn-ea"/>
              </a:rPr>
              <a:t>js</a:t>
            </a:r>
            <a:r>
              <a:rPr lang="zh-CN" altLang="en-US" kern="100">
                <a:latin typeface="+mn-ea"/>
                <a:cs typeface="Times New Roman" panose="02020603050405020304" pitchFamily="18" charset="0"/>
                <a:sym typeface="+mn-ea"/>
              </a:rPr>
              <a:t>里面加入一个判断</a:t>
            </a:r>
            <a:endParaRPr lang="zh-CN" altLang="en-US" kern="100">
              <a:solidFill>
                <a:schemeClr val="tx1"/>
              </a:solidFill>
              <a:latin typeface="+mn-ea"/>
              <a:cs typeface="Times New Roman" panose="02020603050405020304" pitchFamily="18" charset="0"/>
            </a:endParaRPr>
          </a:p>
          <a:p>
            <a:pPr>
              <a:spcAft>
                <a:spcPts val="0"/>
              </a:spcAft>
            </a:pPr>
            <a:endParaRPr lang="zh-CN" altLang="en-US"/>
          </a:p>
        </p:txBody>
      </p:sp>
      <p:pic>
        <p:nvPicPr>
          <p:cNvPr id="23" name="图片 22"/>
          <p:cNvPicPr>
            <a:picLocks noChangeAspect="1"/>
          </p:cNvPicPr>
          <p:nvPr/>
        </p:nvPicPr>
        <p:blipFill>
          <a:blip r:embed="rId2"/>
          <a:stretch>
            <a:fillRect/>
          </a:stretch>
        </p:blipFill>
        <p:spPr>
          <a:xfrm>
            <a:off x="3107055" y="3526790"/>
            <a:ext cx="5977890" cy="2244725"/>
          </a:xfrm>
          <a:prstGeom prst="rect">
            <a:avLst/>
          </a:prstGeom>
        </p:spPr>
      </p:pic>
    </p:spTree>
  </p:cSld>
  <p:clrMapOvr>
    <a:masterClrMapping/>
  </p:clrMapOvr>
  <p:transition spd="slow" advTm="2000">
    <p:cove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19993885"/>
          <p:cNvPicPr>
            <a:picLocks noChangeAspect="1"/>
          </p:cNvPicPr>
          <p:nvPr/>
        </p:nvPicPr>
        <p:blipFill>
          <a:blip r:embed="rId1"/>
          <a:stretch>
            <a:fillRect/>
          </a:stretch>
        </p:blipFill>
        <p:spPr>
          <a:xfrm>
            <a:off x="3810" y="0"/>
            <a:ext cx="914400" cy="914400"/>
          </a:xfrm>
          <a:prstGeom prst="rect">
            <a:avLst/>
          </a:prstGeom>
        </p:spPr>
      </p:pic>
      <p:sp>
        <p:nvSpPr>
          <p:cNvPr id="7" name="文本框 6"/>
          <p:cNvSpPr txBox="1"/>
          <p:nvPr/>
        </p:nvSpPr>
        <p:spPr>
          <a:xfrm>
            <a:off x="827405"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8" name="文本框 7"/>
          <p:cNvSpPr txBox="1"/>
          <p:nvPr/>
        </p:nvSpPr>
        <p:spPr>
          <a:xfrm>
            <a:off x="474345" y="914400"/>
            <a:ext cx="96304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kern="100">
                <a:solidFill>
                  <a:schemeClr val="accent1"/>
                </a:solidFill>
                <a:latin typeface="+mn-ea"/>
                <a:cs typeface="Times New Roman" panose="02020603050405020304" pitchFamily="18" charset="0"/>
                <a:sym typeface="+mn-ea"/>
              </a:rPr>
              <a:t>服务商系统和电子商务系统的登录、找回密码、注册</a:t>
            </a:r>
            <a:endParaRPr lang="zh-CN" altLang="en-US" sz="3200"/>
          </a:p>
        </p:txBody>
      </p:sp>
      <p:sp>
        <p:nvSpPr>
          <p:cNvPr id="9" name="文本框 8"/>
          <p:cNvSpPr txBox="1"/>
          <p:nvPr/>
        </p:nvSpPr>
        <p:spPr>
          <a:xfrm>
            <a:off x="2927350" y="1987550"/>
            <a:ext cx="6337300" cy="2030095"/>
          </a:xfrm>
          <a:prstGeom prst="rect">
            <a:avLst/>
          </a:prstGeom>
          <a:noFill/>
        </p:spPr>
        <p:txBody>
          <a:bodyPr wrap="square" rtlCol="0" anchor="t">
            <a:spAutoFit/>
          </a:bodyPr>
          <a:p>
            <a:pPr>
              <a:spcAft>
                <a:spcPts val="0"/>
              </a:spcAft>
            </a:pPr>
            <a:r>
              <a:rPr lang="zh-CN" altLang="en-US" kern="100">
                <a:latin typeface="+mn-ea"/>
                <a:cs typeface="Times New Roman" panose="02020603050405020304" pitchFamily="18" charset="0"/>
                <a:sym typeface="+mn-ea"/>
              </a:rPr>
              <a:t> </a:t>
            </a:r>
            <a:endParaRPr lang="zh-CN" altLang="en-US" kern="100">
              <a:solidFill>
                <a:schemeClr val="tx1"/>
              </a:solidFill>
              <a:latin typeface="+mn-ea"/>
              <a:cs typeface="Times New Roman" panose="02020603050405020304" pitchFamily="18" charset="0"/>
            </a:endParaRPr>
          </a:p>
          <a:p>
            <a:pPr>
              <a:spcAft>
                <a:spcPts val="0"/>
              </a:spcAft>
            </a:pPr>
            <a:r>
              <a:rPr lang="zh-CN" altLang="en-US" kern="100">
                <a:latin typeface="+mn-ea"/>
                <a:cs typeface="Times New Roman" panose="02020603050405020304" pitchFamily="18" charset="0"/>
                <a:sym typeface="+mn-ea"/>
              </a:rPr>
              <a:t>遇到问题：</a:t>
            </a:r>
            <a:endParaRPr lang="zh-CN" altLang="en-US" kern="100">
              <a:solidFill>
                <a:schemeClr val="tx1"/>
              </a:solidFill>
              <a:latin typeface="+mn-ea"/>
              <a:cs typeface="Times New Roman" panose="02020603050405020304" pitchFamily="18" charset="0"/>
            </a:endParaRPr>
          </a:p>
          <a:p>
            <a:pPr>
              <a:spcAft>
                <a:spcPts val="0"/>
              </a:spcAft>
            </a:pPr>
            <a:r>
              <a:rPr lang="en-US" altLang="zh-CN" kern="100">
                <a:latin typeface="+mn-ea"/>
                <a:cs typeface="Times New Roman" panose="02020603050405020304" pitchFamily="18" charset="0"/>
                <a:sym typeface="+mn-ea"/>
              </a:rPr>
              <a:t>	2.</a:t>
            </a:r>
            <a:r>
              <a:rPr lang="zh-CN" altLang="en-US" kern="100">
                <a:latin typeface="+mn-ea"/>
                <a:cs typeface="Times New Roman" panose="02020603050405020304" pitchFamily="18" charset="0"/>
                <a:sym typeface="+mn-ea"/>
              </a:rPr>
              <a:t>登录的用户</a:t>
            </a:r>
            <a:r>
              <a:rPr lang="en-US" altLang="zh-CN" kern="100">
                <a:latin typeface="+mn-ea"/>
                <a:cs typeface="Times New Roman" panose="02020603050405020304" pitchFamily="18" charset="0"/>
                <a:sym typeface="+mn-ea"/>
              </a:rPr>
              <a:t>id</a:t>
            </a:r>
            <a:r>
              <a:rPr lang="zh-CN" altLang="en-US" kern="100">
                <a:latin typeface="+mn-ea"/>
                <a:cs typeface="Times New Roman" panose="02020603050405020304" pitchFamily="18" charset="0"/>
                <a:sym typeface="+mn-ea"/>
              </a:rPr>
              <a:t>，</a:t>
            </a:r>
            <a:r>
              <a:rPr lang="en-US" altLang="zh-CN" kern="100">
                <a:latin typeface="+mn-ea"/>
                <a:cs typeface="Times New Roman" panose="02020603050405020304" pitchFamily="18" charset="0"/>
                <a:sym typeface="+mn-ea"/>
              </a:rPr>
              <a:t>name</a:t>
            </a:r>
            <a:r>
              <a:rPr lang="zh-CN" altLang="en-US" kern="100">
                <a:latin typeface="+mn-ea"/>
                <a:cs typeface="Times New Roman" panose="02020603050405020304" pitchFamily="18" charset="0"/>
                <a:sym typeface="+mn-ea"/>
              </a:rPr>
              <a:t>无法再调用。</a:t>
            </a:r>
            <a:endParaRPr lang="zh-CN" altLang="en-US" kern="100">
              <a:solidFill>
                <a:schemeClr val="tx1"/>
              </a:solidFill>
              <a:latin typeface="+mn-ea"/>
              <a:cs typeface="Times New Roman" panose="02020603050405020304" pitchFamily="18" charset="0"/>
            </a:endParaRPr>
          </a:p>
          <a:p>
            <a:pPr>
              <a:spcAft>
                <a:spcPts val="0"/>
              </a:spcAft>
            </a:pPr>
            <a:r>
              <a:rPr lang="en-US" altLang="zh-CN" kern="100">
                <a:latin typeface="+mn-ea"/>
                <a:cs typeface="Times New Roman" panose="02020603050405020304" pitchFamily="18" charset="0"/>
                <a:sym typeface="+mn-ea"/>
              </a:rPr>
              <a:t>	</a:t>
            </a:r>
            <a:r>
              <a:rPr lang="zh-CN" altLang="en-US" kern="100">
                <a:latin typeface="+mn-ea"/>
                <a:cs typeface="Times New Roman" panose="02020603050405020304" pitchFamily="18" charset="0"/>
                <a:sym typeface="+mn-ea"/>
              </a:rPr>
              <a:t>解决办法：将</a:t>
            </a:r>
            <a:r>
              <a:rPr lang="en-US" altLang="zh-CN" kern="100">
                <a:latin typeface="+mn-ea"/>
                <a:cs typeface="Times New Roman" panose="02020603050405020304" pitchFamily="18" charset="0"/>
                <a:sym typeface="+mn-ea"/>
              </a:rPr>
              <a:t>id</a:t>
            </a:r>
            <a:r>
              <a:rPr lang="zh-CN" altLang="en-US" kern="100">
                <a:latin typeface="+mn-ea"/>
                <a:cs typeface="Times New Roman" panose="02020603050405020304" pitchFamily="18" charset="0"/>
                <a:sym typeface="+mn-ea"/>
              </a:rPr>
              <a:t>，</a:t>
            </a:r>
            <a:r>
              <a:rPr lang="en-US" altLang="zh-CN" kern="100">
                <a:latin typeface="+mn-ea"/>
                <a:cs typeface="Times New Roman" panose="02020603050405020304" pitchFamily="18" charset="0"/>
                <a:sym typeface="+mn-ea"/>
              </a:rPr>
              <a:t>name</a:t>
            </a:r>
            <a:r>
              <a:rPr lang="zh-CN" altLang="en-US" kern="100">
                <a:latin typeface="+mn-ea"/>
                <a:cs typeface="Times New Roman" panose="02020603050405020304" pitchFamily="18" charset="0"/>
                <a:sym typeface="+mn-ea"/>
              </a:rPr>
              <a:t>放到</a:t>
            </a:r>
            <a:r>
              <a:rPr lang="en-US" altLang="zh-CN" kern="100">
                <a:latin typeface="+mn-ea"/>
                <a:cs typeface="Times New Roman" panose="02020603050405020304" pitchFamily="18" charset="0"/>
                <a:sym typeface="+mn-ea"/>
              </a:rPr>
              <a:t>session</a:t>
            </a:r>
            <a:r>
              <a:rPr lang="zh-CN" altLang="en-US" kern="100">
                <a:latin typeface="+mn-ea"/>
                <a:cs typeface="Times New Roman" panose="02020603050405020304" pitchFamily="18" charset="0"/>
                <a:sym typeface="+mn-ea"/>
              </a:rPr>
              <a:t>中</a:t>
            </a:r>
            <a:endParaRPr lang="zh-CN" altLang="en-US" kern="100">
              <a:solidFill>
                <a:schemeClr val="tx1"/>
              </a:solidFill>
              <a:latin typeface="+mn-ea"/>
              <a:cs typeface="Times New Roman" panose="02020603050405020304" pitchFamily="18" charset="0"/>
            </a:endParaRPr>
          </a:p>
          <a:p>
            <a:pPr>
              <a:spcAft>
                <a:spcPts val="0"/>
              </a:spcAft>
            </a:pPr>
            <a:endParaRPr lang="zh-CN" altLang="en-US" kern="100">
              <a:solidFill>
                <a:schemeClr val="tx1"/>
              </a:solidFill>
              <a:latin typeface="+mn-ea"/>
              <a:cs typeface="Times New Roman" panose="02020603050405020304" pitchFamily="18" charset="0"/>
            </a:endParaRPr>
          </a:p>
          <a:p>
            <a:pPr>
              <a:spcAft>
                <a:spcPts val="0"/>
              </a:spcAft>
            </a:pPr>
            <a:r>
              <a:rPr lang="en-US" altLang="zh-CN" kern="100">
                <a:latin typeface="+mn-ea"/>
                <a:cs typeface="Times New Roman" panose="02020603050405020304" pitchFamily="18" charset="0"/>
                <a:sym typeface="+mn-ea"/>
              </a:rPr>
              <a:t>		</a:t>
            </a:r>
            <a:endParaRPr lang="zh-CN" altLang="en-US" kern="100">
              <a:solidFill>
                <a:schemeClr val="tx1"/>
              </a:solidFill>
              <a:latin typeface="+mn-ea"/>
              <a:cs typeface="Times New Roman" panose="02020603050405020304" pitchFamily="18" charset="0"/>
            </a:endParaRPr>
          </a:p>
          <a:p>
            <a:pPr>
              <a:spcAft>
                <a:spcPts val="0"/>
              </a:spcAft>
            </a:pPr>
            <a:endParaRPr lang="zh-CN" altLang="en-US"/>
          </a:p>
        </p:txBody>
      </p:sp>
      <p:pic>
        <p:nvPicPr>
          <p:cNvPr id="10" name="图片 9"/>
          <p:cNvPicPr>
            <a:picLocks noChangeAspect="1"/>
          </p:cNvPicPr>
          <p:nvPr/>
        </p:nvPicPr>
        <p:blipFill>
          <a:blip r:embed="rId2"/>
          <a:stretch>
            <a:fillRect/>
          </a:stretch>
        </p:blipFill>
        <p:spPr>
          <a:xfrm>
            <a:off x="1927225" y="3563620"/>
            <a:ext cx="8459470" cy="1167765"/>
          </a:xfrm>
          <a:prstGeom prst="rect">
            <a:avLst/>
          </a:prstGeom>
        </p:spPr>
      </p:pic>
    </p:spTree>
  </p:cSld>
  <p:clrMapOvr>
    <a:masterClrMapping/>
  </p:clrMapOvr>
  <p:transition spd="slow" advTm="2000">
    <p:cove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736215" y="2067560"/>
            <a:ext cx="6720205" cy="2306955"/>
          </a:xfrm>
          <a:prstGeom prst="rect">
            <a:avLst/>
          </a:prstGeom>
          <a:noFill/>
        </p:spPr>
        <p:txBody>
          <a:bodyPr wrap="square" rtlCol="0" anchor="t">
            <a:spAutoFit/>
          </a:bodyPr>
          <a:p>
            <a:pPr>
              <a:spcAft>
                <a:spcPts val="0"/>
              </a:spcAft>
            </a:pPr>
            <a:r>
              <a:rPr lang="zh-CN" altLang="en-US" kern="100">
                <a:latin typeface="+mn-ea"/>
                <a:cs typeface="Times New Roman" panose="02020603050405020304" pitchFamily="18" charset="0"/>
                <a:sym typeface="+mn-ea"/>
              </a:rPr>
              <a:t> 遇到问题：</a:t>
            </a:r>
            <a:endParaRPr lang="zh-CN" altLang="en-US" kern="100">
              <a:solidFill>
                <a:schemeClr val="tx1"/>
              </a:solidFill>
              <a:latin typeface="+mn-ea"/>
              <a:cs typeface="Times New Roman" panose="02020603050405020304" pitchFamily="18" charset="0"/>
            </a:endParaRPr>
          </a:p>
          <a:p>
            <a:pPr>
              <a:spcAft>
                <a:spcPts val="0"/>
              </a:spcAft>
            </a:pPr>
            <a:r>
              <a:rPr lang="en-US" altLang="zh-CN" kern="100">
                <a:latin typeface="+mn-ea"/>
                <a:cs typeface="Times New Roman" panose="02020603050405020304" pitchFamily="18" charset="0"/>
                <a:sym typeface="+mn-ea"/>
              </a:rPr>
              <a:t>	3.</a:t>
            </a:r>
            <a:r>
              <a:rPr lang="zh-CN" altLang="en-US" kern="100">
                <a:latin typeface="+mn-ea"/>
                <a:cs typeface="Times New Roman" panose="02020603050405020304" pitchFamily="18" charset="0"/>
                <a:sym typeface="+mn-ea"/>
              </a:rPr>
              <a:t>省市区三级联动</a:t>
            </a:r>
            <a:endParaRPr lang="zh-CN" altLang="en-US" kern="100">
              <a:solidFill>
                <a:schemeClr val="tx1"/>
              </a:solidFill>
              <a:latin typeface="+mn-ea"/>
              <a:cs typeface="Times New Roman" panose="02020603050405020304" pitchFamily="18" charset="0"/>
            </a:endParaRPr>
          </a:p>
          <a:p>
            <a:pPr>
              <a:spcAft>
                <a:spcPts val="0"/>
              </a:spcAft>
            </a:pPr>
            <a:r>
              <a:rPr lang="en-US" altLang="zh-CN" kern="100">
                <a:latin typeface="+mn-ea"/>
                <a:cs typeface="Times New Roman" panose="02020603050405020304" pitchFamily="18" charset="0"/>
                <a:sym typeface="+mn-ea"/>
              </a:rPr>
              <a:t>	</a:t>
            </a:r>
            <a:r>
              <a:rPr lang="zh-CN" altLang="en-US" kern="100">
                <a:latin typeface="+mn-ea"/>
                <a:cs typeface="Times New Roman" panose="02020603050405020304" pitchFamily="18" charset="0"/>
                <a:sym typeface="+mn-ea"/>
              </a:rPr>
              <a:t>解决办法：前台获取到省</a:t>
            </a:r>
            <a:r>
              <a:rPr lang="en-US" altLang="zh-CN" kern="100">
                <a:latin typeface="+mn-ea"/>
                <a:cs typeface="Times New Roman" panose="02020603050405020304" pitchFamily="18" charset="0"/>
                <a:sym typeface="+mn-ea"/>
              </a:rPr>
              <a:t>id</a:t>
            </a:r>
            <a:r>
              <a:rPr lang="zh-CN" altLang="en-US" kern="100">
                <a:latin typeface="+mn-ea"/>
                <a:cs typeface="Times New Roman" panose="02020603050405020304" pitchFamily="18" charset="0"/>
                <a:sym typeface="+mn-ea"/>
              </a:rPr>
              <a:t>传到后台，根据省</a:t>
            </a:r>
            <a:r>
              <a:rPr lang="en-US" altLang="zh-CN" kern="100">
                <a:latin typeface="+mn-ea"/>
                <a:cs typeface="Times New Roman" panose="02020603050405020304" pitchFamily="18" charset="0"/>
                <a:sym typeface="+mn-ea"/>
              </a:rPr>
              <a:t>id</a:t>
            </a:r>
            <a:r>
              <a:rPr lang="zh-CN" altLang="en-US" kern="100">
                <a:latin typeface="+mn-ea"/>
                <a:cs typeface="Times New Roman" panose="02020603050405020304" pitchFamily="18" charset="0"/>
                <a:sym typeface="+mn-ea"/>
              </a:rPr>
              <a:t>查到市</a:t>
            </a:r>
            <a:r>
              <a:rPr lang="en-US" altLang="zh-CN" kern="100">
                <a:latin typeface="+mn-ea"/>
                <a:cs typeface="Times New Roman" panose="02020603050405020304" pitchFamily="18" charset="0"/>
                <a:sym typeface="+mn-ea"/>
              </a:rPr>
              <a:t>id</a:t>
            </a:r>
            <a:r>
              <a:rPr lang="zh-CN" altLang="en-US" kern="100">
                <a:latin typeface="+mn-ea"/>
                <a:cs typeface="Times New Roman" panose="02020603050405020304" pitchFamily="18" charset="0"/>
                <a:sym typeface="+mn-ea"/>
              </a:rPr>
              <a:t>再返回到前台，区</a:t>
            </a:r>
            <a:r>
              <a:rPr lang="en-US" altLang="zh-CN" kern="100">
                <a:latin typeface="+mn-ea"/>
                <a:cs typeface="Times New Roman" panose="02020603050405020304" pitchFamily="18" charset="0"/>
                <a:sym typeface="+mn-ea"/>
              </a:rPr>
              <a:t>id</a:t>
            </a:r>
            <a:r>
              <a:rPr lang="zh-CN" altLang="en-US" kern="100">
                <a:latin typeface="+mn-ea"/>
                <a:cs typeface="Times New Roman" panose="02020603050405020304" pitchFamily="18" charset="0"/>
                <a:sym typeface="+mn-ea"/>
              </a:rPr>
              <a:t>也是同样获取到。</a:t>
            </a:r>
            <a:endParaRPr lang="zh-CN" altLang="en-US" kern="100">
              <a:solidFill>
                <a:schemeClr val="tx1"/>
              </a:solidFill>
              <a:latin typeface="+mn-ea"/>
              <a:cs typeface="Times New Roman" panose="02020603050405020304" pitchFamily="18" charset="0"/>
            </a:endParaRPr>
          </a:p>
          <a:p>
            <a:pPr>
              <a:spcAft>
                <a:spcPts val="0"/>
              </a:spcAft>
            </a:pPr>
            <a:r>
              <a:rPr lang="en-US" altLang="zh-CN" kern="100">
                <a:latin typeface="+mn-ea"/>
                <a:cs typeface="Times New Roman" panose="02020603050405020304" pitchFamily="18" charset="0"/>
                <a:sym typeface="+mn-ea"/>
              </a:rPr>
              <a:t>	</a:t>
            </a:r>
            <a:endParaRPr lang="zh-CN" altLang="en-US" kern="100">
              <a:solidFill>
                <a:schemeClr val="tx1"/>
              </a:solidFill>
              <a:latin typeface="+mn-ea"/>
              <a:cs typeface="Times New Roman" panose="02020603050405020304" pitchFamily="18" charset="0"/>
            </a:endParaRPr>
          </a:p>
          <a:p>
            <a:pPr>
              <a:spcAft>
                <a:spcPts val="0"/>
              </a:spcAft>
            </a:pPr>
            <a:endParaRPr lang="zh-CN" altLang="en-US" kern="100">
              <a:solidFill>
                <a:schemeClr val="tx1"/>
              </a:solidFill>
              <a:latin typeface="+mn-ea"/>
              <a:cs typeface="Times New Roman" panose="02020603050405020304" pitchFamily="18" charset="0"/>
            </a:endParaRPr>
          </a:p>
          <a:p>
            <a:pPr>
              <a:spcAft>
                <a:spcPts val="0"/>
              </a:spcAft>
            </a:pPr>
            <a:r>
              <a:rPr lang="en-US" altLang="zh-CN" kern="100">
                <a:latin typeface="+mn-ea"/>
                <a:cs typeface="Times New Roman" panose="02020603050405020304" pitchFamily="18" charset="0"/>
                <a:sym typeface="+mn-ea"/>
              </a:rPr>
              <a:t>		</a:t>
            </a:r>
            <a:endParaRPr lang="zh-CN" altLang="en-US" kern="100">
              <a:solidFill>
                <a:schemeClr val="tx1"/>
              </a:solidFill>
              <a:latin typeface="+mn-ea"/>
              <a:cs typeface="Times New Roman" panose="02020603050405020304" pitchFamily="18" charset="0"/>
            </a:endParaRPr>
          </a:p>
          <a:p>
            <a:pPr>
              <a:spcAft>
                <a:spcPts val="0"/>
              </a:spcAft>
            </a:pPr>
            <a:endParaRPr lang="zh-CN" altLang="en-US"/>
          </a:p>
        </p:txBody>
      </p:sp>
      <p:pic>
        <p:nvPicPr>
          <p:cNvPr id="4" name="图片 3" descr="19993885"/>
          <p:cNvPicPr>
            <a:picLocks noChangeAspect="1"/>
          </p:cNvPicPr>
          <p:nvPr/>
        </p:nvPicPr>
        <p:blipFill>
          <a:blip r:embed="rId1"/>
          <a:stretch>
            <a:fillRect/>
          </a:stretch>
        </p:blipFill>
        <p:spPr>
          <a:xfrm>
            <a:off x="3810" y="0"/>
            <a:ext cx="914400" cy="914400"/>
          </a:xfrm>
          <a:prstGeom prst="rect">
            <a:avLst/>
          </a:prstGeom>
        </p:spPr>
      </p:pic>
      <p:sp>
        <p:nvSpPr>
          <p:cNvPr id="65" name="文本框 64"/>
          <p:cNvSpPr txBox="1"/>
          <p:nvPr/>
        </p:nvSpPr>
        <p:spPr>
          <a:xfrm>
            <a:off x="854710"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66" name="文本框 65"/>
          <p:cNvSpPr txBox="1"/>
          <p:nvPr/>
        </p:nvSpPr>
        <p:spPr>
          <a:xfrm>
            <a:off x="483235" y="914400"/>
            <a:ext cx="96304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kern="100">
                <a:solidFill>
                  <a:schemeClr val="accent1"/>
                </a:solidFill>
                <a:latin typeface="+mn-ea"/>
                <a:cs typeface="Times New Roman" panose="02020603050405020304" pitchFamily="18" charset="0"/>
                <a:sym typeface="+mn-ea"/>
              </a:rPr>
              <a:t>服务商系统和电子商务系统的登录、找回密码、注册</a:t>
            </a:r>
            <a:endParaRPr lang="zh-CN" altLang="en-US" sz="3200"/>
          </a:p>
        </p:txBody>
      </p:sp>
      <p:pic>
        <p:nvPicPr>
          <p:cNvPr id="67" name="图片 66"/>
          <p:cNvPicPr>
            <a:picLocks noChangeAspect="1"/>
          </p:cNvPicPr>
          <p:nvPr/>
        </p:nvPicPr>
        <p:blipFill>
          <a:blip r:embed="rId2"/>
          <a:stretch>
            <a:fillRect/>
          </a:stretch>
        </p:blipFill>
        <p:spPr>
          <a:xfrm>
            <a:off x="1038225" y="3533140"/>
            <a:ext cx="10115550" cy="1840230"/>
          </a:xfrm>
          <a:prstGeom prst="rect">
            <a:avLst/>
          </a:prstGeom>
        </p:spPr>
      </p:pic>
    </p:spTree>
  </p:cSld>
  <p:clrMapOvr>
    <a:masterClrMapping/>
  </p:clrMapOvr>
  <p:transition spd="slow" advTm="2000">
    <p:cove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9993885"/>
          <p:cNvPicPr>
            <a:picLocks noChangeAspect="1"/>
          </p:cNvPicPr>
          <p:nvPr/>
        </p:nvPicPr>
        <p:blipFill>
          <a:blip r:embed="rId1"/>
          <a:stretch>
            <a:fillRect/>
          </a:stretch>
        </p:blipFill>
        <p:spPr>
          <a:xfrm>
            <a:off x="3810" y="0"/>
            <a:ext cx="914400" cy="914400"/>
          </a:xfrm>
          <a:prstGeom prst="rect">
            <a:avLst/>
          </a:prstGeom>
        </p:spPr>
      </p:pic>
      <p:sp>
        <p:nvSpPr>
          <p:cNvPr id="3" name="文本框 2"/>
          <p:cNvSpPr txBox="1"/>
          <p:nvPr/>
        </p:nvSpPr>
        <p:spPr>
          <a:xfrm>
            <a:off x="818515"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67" name="文本框 66"/>
          <p:cNvSpPr txBox="1"/>
          <p:nvPr/>
        </p:nvSpPr>
        <p:spPr>
          <a:xfrm>
            <a:off x="483235" y="914400"/>
            <a:ext cx="96304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kern="100">
                <a:solidFill>
                  <a:schemeClr val="accent1"/>
                </a:solidFill>
                <a:latin typeface="+mn-ea"/>
                <a:cs typeface="Times New Roman" panose="02020603050405020304" pitchFamily="18" charset="0"/>
                <a:sym typeface="+mn-ea"/>
              </a:rPr>
              <a:t>服务商系统和电子商务系统的登录、找回密码、注册</a:t>
            </a:r>
            <a:endParaRPr lang="zh-CN" altLang="en-US" sz="3200"/>
          </a:p>
        </p:txBody>
      </p:sp>
      <p:pic>
        <p:nvPicPr>
          <p:cNvPr id="68" name="图片 67"/>
          <p:cNvPicPr>
            <a:picLocks noChangeAspect="1"/>
          </p:cNvPicPr>
          <p:nvPr/>
        </p:nvPicPr>
        <p:blipFill>
          <a:blip r:embed="rId2"/>
          <a:stretch>
            <a:fillRect/>
          </a:stretch>
        </p:blipFill>
        <p:spPr>
          <a:xfrm>
            <a:off x="1428115" y="1497965"/>
            <a:ext cx="9335770" cy="2402205"/>
          </a:xfrm>
          <a:prstGeom prst="rect">
            <a:avLst/>
          </a:prstGeom>
        </p:spPr>
      </p:pic>
      <p:pic>
        <p:nvPicPr>
          <p:cNvPr id="69" name="图片 68"/>
          <p:cNvPicPr>
            <a:picLocks noChangeAspect="1"/>
          </p:cNvPicPr>
          <p:nvPr/>
        </p:nvPicPr>
        <p:blipFill>
          <a:blip r:embed="rId3"/>
          <a:stretch>
            <a:fillRect/>
          </a:stretch>
        </p:blipFill>
        <p:spPr>
          <a:xfrm>
            <a:off x="1428115" y="4084320"/>
            <a:ext cx="10325100" cy="1642110"/>
          </a:xfrm>
          <a:prstGeom prst="rect">
            <a:avLst/>
          </a:prstGeom>
        </p:spPr>
      </p:pic>
    </p:spTree>
  </p:cSld>
  <p:clrMapOvr>
    <a:masterClrMapping/>
  </p:clrMapOvr>
  <p:transition spd="slow" advTm="2000">
    <p:cove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9993885"/>
          <p:cNvPicPr>
            <a:picLocks noChangeAspect="1"/>
          </p:cNvPicPr>
          <p:nvPr/>
        </p:nvPicPr>
        <p:blipFill>
          <a:blip r:embed="rId1"/>
          <a:stretch>
            <a:fillRect/>
          </a:stretch>
        </p:blipFill>
        <p:spPr>
          <a:xfrm>
            <a:off x="3810" y="0"/>
            <a:ext cx="914400" cy="914400"/>
          </a:xfrm>
          <a:prstGeom prst="rect">
            <a:avLst/>
          </a:prstGeom>
        </p:spPr>
      </p:pic>
      <p:sp>
        <p:nvSpPr>
          <p:cNvPr id="39" name="文本框 38"/>
          <p:cNvSpPr txBox="1"/>
          <p:nvPr/>
        </p:nvSpPr>
        <p:spPr>
          <a:xfrm>
            <a:off x="845820"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40" name="文本框 39"/>
          <p:cNvSpPr txBox="1"/>
          <p:nvPr/>
        </p:nvSpPr>
        <p:spPr>
          <a:xfrm>
            <a:off x="480695" y="914400"/>
            <a:ext cx="23152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kern="100">
                <a:solidFill>
                  <a:schemeClr val="accent1"/>
                </a:solidFill>
                <a:latin typeface="+mn-ea"/>
                <a:cs typeface="Times New Roman" panose="02020603050405020304" pitchFamily="18" charset="0"/>
                <a:sym typeface="+mn-ea"/>
              </a:rPr>
              <a:t>服务商</a:t>
            </a:r>
            <a:r>
              <a:rPr lang="zh-CN" altLang="en-US" sz="3200" b="1" kern="100">
                <a:solidFill>
                  <a:schemeClr val="accent1"/>
                </a:solidFill>
                <a:latin typeface="+mn-ea"/>
                <a:cs typeface="Times New Roman" panose="02020603050405020304" pitchFamily="18" charset="0"/>
                <a:sym typeface="+mn-ea"/>
              </a:rPr>
              <a:t>系统</a:t>
            </a:r>
            <a:endParaRPr lang="zh-CN" altLang="en-US" sz="3200"/>
          </a:p>
        </p:txBody>
      </p:sp>
      <p:sp>
        <p:nvSpPr>
          <p:cNvPr id="41" name="文本框 40"/>
          <p:cNvSpPr txBox="1"/>
          <p:nvPr/>
        </p:nvSpPr>
        <p:spPr>
          <a:xfrm>
            <a:off x="3191510" y="1876425"/>
            <a:ext cx="5809615" cy="1198880"/>
          </a:xfrm>
          <a:prstGeom prst="rect">
            <a:avLst/>
          </a:prstGeom>
          <a:noFill/>
        </p:spPr>
        <p:txBody>
          <a:bodyPr wrap="square" rtlCol="0" anchor="t">
            <a:spAutoFit/>
          </a:bodyPr>
          <a:p>
            <a:pPr>
              <a:spcAft>
                <a:spcPts val="0"/>
              </a:spcAft>
            </a:pPr>
            <a:r>
              <a:rPr lang="zh-CN" altLang="en-US" kern="100">
                <a:latin typeface="+mn-ea"/>
                <a:cs typeface="Times New Roman" panose="02020603050405020304" pitchFamily="18" charset="0"/>
                <a:sym typeface="+mn-ea"/>
              </a:rPr>
              <a:t>在模块中的作用：添加产品、查看订单</a:t>
            </a:r>
            <a:endParaRPr lang="zh-CN" altLang="en-US" kern="100">
              <a:solidFill>
                <a:schemeClr val="tx1"/>
              </a:solidFill>
              <a:latin typeface="+mn-ea"/>
              <a:cs typeface="Times New Roman" panose="02020603050405020304" pitchFamily="18" charset="0"/>
            </a:endParaRPr>
          </a:p>
          <a:p>
            <a:pPr>
              <a:spcAft>
                <a:spcPts val="0"/>
              </a:spcAft>
            </a:pPr>
            <a:r>
              <a:rPr lang="zh-CN" altLang="en-US" kern="100">
                <a:latin typeface="+mn-ea"/>
                <a:cs typeface="Times New Roman" panose="02020603050405020304" pitchFamily="18" charset="0"/>
                <a:sym typeface="+mn-ea"/>
              </a:rPr>
              <a:t>遇到问题：</a:t>
            </a:r>
            <a:endParaRPr lang="zh-CN" altLang="en-US" kern="100">
              <a:solidFill>
                <a:schemeClr val="tx1"/>
              </a:solidFill>
              <a:latin typeface="+mn-ea"/>
              <a:cs typeface="Times New Roman" panose="02020603050405020304" pitchFamily="18" charset="0"/>
            </a:endParaRPr>
          </a:p>
          <a:p>
            <a:pPr>
              <a:spcAft>
                <a:spcPts val="0"/>
              </a:spcAft>
            </a:pPr>
            <a:r>
              <a:rPr lang="zh-CN" altLang="en-US" kern="100">
                <a:latin typeface="+mn-ea"/>
                <a:cs typeface="Times New Roman" panose="02020603050405020304" pitchFamily="18" charset="0"/>
                <a:sym typeface="+mn-ea"/>
              </a:rPr>
              <a:t>     </a:t>
            </a:r>
            <a:r>
              <a:rPr lang="en-US" altLang="zh-CN" kern="100">
                <a:latin typeface="+mn-ea"/>
                <a:cs typeface="Times New Roman" panose="02020603050405020304" pitchFamily="18" charset="0"/>
                <a:sym typeface="+mn-ea"/>
              </a:rPr>
              <a:t>1.</a:t>
            </a:r>
            <a:r>
              <a:rPr lang="zh-CN" altLang="en-US" kern="100">
                <a:latin typeface="+mn-ea"/>
                <a:cs typeface="Times New Roman" panose="02020603050405020304" pitchFamily="18" charset="0"/>
                <a:sym typeface="+mn-ea"/>
              </a:rPr>
              <a:t>添加服务产品点击提交， 然后跳页面错误。</a:t>
            </a:r>
            <a:endParaRPr lang="zh-CN" altLang="en-US" kern="100">
              <a:solidFill>
                <a:schemeClr val="tx1"/>
              </a:solidFill>
              <a:latin typeface="+mn-ea"/>
              <a:cs typeface="Times New Roman" panose="02020603050405020304" pitchFamily="18" charset="0"/>
            </a:endParaRPr>
          </a:p>
          <a:p>
            <a:pPr>
              <a:spcAft>
                <a:spcPts val="0"/>
              </a:spcAft>
            </a:pPr>
            <a:r>
              <a:rPr lang="zh-CN" altLang="en-US" kern="100">
                <a:latin typeface="+mn-ea"/>
                <a:cs typeface="Times New Roman" panose="02020603050405020304" pitchFamily="18" charset="0"/>
                <a:sym typeface="+mn-ea"/>
              </a:rPr>
              <a:t>     如何解决：     </a:t>
            </a:r>
            <a:endParaRPr lang="zh-CN" altLang="en-US"/>
          </a:p>
        </p:txBody>
      </p:sp>
      <p:pic>
        <p:nvPicPr>
          <p:cNvPr id="42" name="图片 41"/>
          <p:cNvPicPr>
            <a:picLocks noChangeAspect="1"/>
          </p:cNvPicPr>
          <p:nvPr/>
        </p:nvPicPr>
        <p:blipFill>
          <a:blip r:embed="rId2"/>
          <a:stretch>
            <a:fillRect/>
          </a:stretch>
        </p:blipFill>
        <p:spPr>
          <a:xfrm>
            <a:off x="2185035" y="3155315"/>
            <a:ext cx="7821930" cy="2555240"/>
          </a:xfrm>
          <a:prstGeom prst="rect">
            <a:avLst/>
          </a:prstGeom>
        </p:spPr>
      </p:pic>
    </p:spTree>
  </p:cSld>
  <p:clrMapOvr>
    <a:masterClrMapping/>
  </p:clrMapOvr>
  <p:transition spd="slow" advTm="2000">
    <p:cove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19993885"/>
          <p:cNvPicPr>
            <a:picLocks noChangeAspect="1"/>
          </p:cNvPicPr>
          <p:nvPr/>
        </p:nvPicPr>
        <p:blipFill>
          <a:blip r:embed="rId1"/>
          <a:stretch>
            <a:fillRect/>
          </a:stretch>
        </p:blipFill>
        <p:spPr>
          <a:xfrm>
            <a:off x="3810" y="0"/>
            <a:ext cx="914400" cy="914400"/>
          </a:xfrm>
          <a:prstGeom prst="rect">
            <a:avLst/>
          </a:prstGeom>
        </p:spPr>
      </p:pic>
      <p:sp>
        <p:nvSpPr>
          <p:cNvPr id="3" name="文本框 2"/>
          <p:cNvSpPr txBox="1"/>
          <p:nvPr/>
        </p:nvSpPr>
        <p:spPr>
          <a:xfrm>
            <a:off x="836930"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5" name="文本框 4"/>
          <p:cNvSpPr txBox="1"/>
          <p:nvPr/>
        </p:nvSpPr>
        <p:spPr>
          <a:xfrm>
            <a:off x="468630" y="914400"/>
            <a:ext cx="23152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a:latin typeface="+mn-ea"/>
                <a:cs typeface="+mn-ea"/>
                <a:sym typeface="+mn-ea"/>
              </a:rPr>
              <a:t>运营商</a:t>
            </a:r>
            <a:r>
              <a:rPr lang="zh-CN" altLang="en-US" sz="3200" b="1" kern="100">
                <a:solidFill>
                  <a:schemeClr val="accent1"/>
                </a:solidFill>
                <a:latin typeface="+mn-ea"/>
                <a:cs typeface="Times New Roman" panose="02020603050405020304" pitchFamily="18" charset="0"/>
                <a:sym typeface="+mn-ea"/>
              </a:rPr>
              <a:t>系统</a:t>
            </a:r>
            <a:endParaRPr lang="zh-CN" altLang="en-US" sz="3200"/>
          </a:p>
        </p:txBody>
      </p:sp>
      <p:sp>
        <p:nvSpPr>
          <p:cNvPr id="6" name="文本框 5"/>
          <p:cNvSpPr txBox="1"/>
          <p:nvPr/>
        </p:nvSpPr>
        <p:spPr>
          <a:xfrm>
            <a:off x="2148205" y="1816100"/>
            <a:ext cx="7894955" cy="2306955"/>
          </a:xfrm>
          <a:prstGeom prst="rect">
            <a:avLst/>
          </a:prstGeom>
          <a:noFill/>
        </p:spPr>
        <p:txBody>
          <a:bodyPr wrap="square" rtlCol="0" anchor="t">
            <a:spAutoFit/>
          </a:bodyPr>
          <a:p>
            <a:pPr algn="l">
              <a:spcAft>
                <a:spcPts val="0"/>
              </a:spcAft>
            </a:pPr>
            <a:r>
              <a:rPr lang="zh-CN" altLang="en-US" kern="100">
                <a:latin typeface="+mn-ea"/>
                <a:cs typeface="Times New Roman" panose="02020603050405020304" pitchFamily="18" charset="0"/>
                <a:sym typeface="+mn-ea"/>
              </a:rPr>
              <a:t>在模块中的作用：管理服务商、用户、订单</a:t>
            </a:r>
            <a:endParaRPr lang="zh-CN" altLang="en-US" kern="100">
              <a:solidFill>
                <a:schemeClr val="tx1"/>
              </a:solidFill>
              <a:latin typeface="+mn-ea"/>
              <a:cs typeface="Times New Roman" panose="02020603050405020304" pitchFamily="18" charset="0"/>
            </a:endParaRPr>
          </a:p>
          <a:p>
            <a:pPr algn="l">
              <a:spcAft>
                <a:spcPts val="0"/>
              </a:spcAft>
            </a:pPr>
            <a:r>
              <a:rPr lang="zh-CN" altLang="en-US" kern="100">
                <a:latin typeface="+mn-ea"/>
                <a:cs typeface="Times New Roman" panose="02020603050405020304" pitchFamily="18" charset="0"/>
                <a:sym typeface="+mn-ea"/>
              </a:rPr>
              <a:t>亮点：优质推荐里面可以按照销量排名靠前的可选为优质服务，价格最低的选择为推荐服务展示，并且可以按自己的需求选择是按照销量还是价格排序</a:t>
            </a:r>
            <a:endParaRPr lang="zh-CN" altLang="en-US" kern="100">
              <a:solidFill>
                <a:schemeClr val="tx1"/>
              </a:solidFill>
              <a:latin typeface="+mn-ea"/>
              <a:cs typeface="Times New Roman" panose="02020603050405020304" pitchFamily="18" charset="0"/>
            </a:endParaRPr>
          </a:p>
          <a:p>
            <a:pPr algn="l">
              <a:spcAft>
                <a:spcPts val="0"/>
              </a:spcAft>
            </a:pPr>
            <a:r>
              <a:rPr lang="zh-CN" altLang="en-US" kern="100">
                <a:latin typeface="+mn-ea"/>
                <a:cs typeface="Times New Roman" panose="02020603050405020304" pitchFamily="18" charset="0"/>
                <a:sym typeface="+mn-ea"/>
              </a:rPr>
              <a:t>遇到问题：</a:t>
            </a:r>
            <a:endParaRPr lang="zh-CN" altLang="en-US" kern="100">
              <a:solidFill>
                <a:schemeClr val="tx1"/>
              </a:solidFill>
              <a:latin typeface="+mn-ea"/>
              <a:cs typeface="Times New Roman" panose="02020603050405020304" pitchFamily="18" charset="0"/>
            </a:endParaRPr>
          </a:p>
          <a:p>
            <a:pPr algn="l">
              <a:spcAft>
                <a:spcPts val="0"/>
              </a:spcAft>
            </a:pPr>
            <a:r>
              <a:rPr lang="en-US" altLang="zh-CN" kern="100">
                <a:latin typeface="+mn-ea"/>
                <a:cs typeface="Times New Roman" panose="02020603050405020304" pitchFamily="18" charset="0"/>
                <a:sym typeface="+mn-ea"/>
              </a:rPr>
              <a:t>	1.</a:t>
            </a:r>
            <a:r>
              <a:rPr lang="zh-CN" altLang="en-US" kern="100">
                <a:latin typeface="+mn-ea"/>
                <a:cs typeface="Times New Roman" panose="02020603050405020304" pitchFamily="18" charset="0"/>
                <a:sym typeface="+mn-ea"/>
              </a:rPr>
              <a:t>费用中心页面中的当前时间段内的总金额展示,由于xml中的返回值类型</a:t>
            </a:r>
            <a:endParaRPr lang="zh-CN" altLang="en-US" kern="100">
              <a:solidFill>
                <a:schemeClr val="tx1"/>
              </a:solidFill>
              <a:latin typeface="+mn-ea"/>
              <a:cs typeface="Times New Roman" panose="02020603050405020304" pitchFamily="18" charset="0"/>
            </a:endParaRPr>
          </a:p>
          <a:p>
            <a:pPr algn="l">
              <a:spcAft>
                <a:spcPts val="0"/>
              </a:spcAft>
            </a:pPr>
            <a:r>
              <a:rPr lang="zh-CN" altLang="en-US" kern="100">
                <a:latin typeface="+mn-ea"/>
                <a:cs typeface="Times New Roman" panose="02020603050405020304" pitchFamily="18" charset="0"/>
                <a:sym typeface="+mn-ea"/>
              </a:rPr>
              <a:t>错误而出现java.lang.ClassCastException的异常 。</a:t>
            </a:r>
            <a:endParaRPr lang="zh-CN" altLang="en-US" kern="100">
              <a:solidFill>
                <a:schemeClr val="tx1"/>
              </a:solidFill>
              <a:latin typeface="+mn-ea"/>
              <a:cs typeface="Times New Roman" panose="02020603050405020304" pitchFamily="18" charset="0"/>
            </a:endParaRPr>
          </a:p>
          <a:p>
            <a:pPr algn="l">
              <a:spcAft>
                <a:spcPts val="0"/>
              </a:spcAft>
            </a:pPr>
            <a:r>
              <a:rPr lang="en-US" altLang="zh-CN" kern="100">
                <a:latin typeface="+mn-ea"/>
                <a:cs typeface="Times New Roman" panose="02020603050405020304" pitchFamily="18" charset="0"/>
                <a:sym typeface="+mn-ea"/>
              </a:rPr>
              <a:t>	</a:t>
            </a:r>
            <a:r>
              <a:rPr lang="zh-CN" altLang="en-US" kern="100">
                <a:latin typeface="+mn-ea"/>
                <a:cs typeface="Times New Roman" panose="02020603050405020304" pitchFamily="18" charset="0"/>
                <a:sym typeface="+mn-ea"/>
              </a:rPr>
              <a:t>解决办法：将返回值类型改为Integer</a:t>
            </a:r>
            <a:endParaRPr lang="zh-CN" altLang="en-US" kern="100">
              <a:solidFill>
                <a:schemeClr val="tx1"/>
              </a:solidFill>
              <a:latin typeface="+mn-ea"/>
              <a:cs typeface="Times New Roman" panose="02020603050405020304" pitchFamily="18" charset="0"/>
            </a:endParaRPr>
          </a:p>
          <a:p>
            <a:pPr algn="l">
              <a:spcAft>
                <a:spcPts val="0"/>
              </a:spcAft>
            </a:pPr>
            <a:r>
              <a:rPr lang="en-US" altLang="zh-CN" kern="100">
                <a:latin typeface="+mn-ea"/>
                <a:cs typeface="Times New Roman" panose="02020603050405020304" pitchFamily="18" charset="0"/>
                <a:sym typeface="+mn-ea"/>
              </a:rPr>
              <a:t>		</a:t>
            </a:r>
            <a:r>
              <a:rPr lang="zh-CN" altLang="en-US" kern="100">
                <a:latin typeface="+mn-ea"/>
                <a:cs typeface="Times New Roman" panose="02020603050405020304" pitchFamily="18" charset="0"/>
                <a:sym typeface="+mn-ea"/>
              </a:rPr>
              <a:t>  </a:t>
            </a:r>
            <a:endParaRPr lang="zh-CN" altLang="en-US"/>
          </a:p>
        </p:txBody>
      </p:sp>
      <p:pic>
        <p:nvPicPr>
          <p:cNvPr id="8" name="图片 7" descr="Y0BP%DC@~L`DON3%%538VPJ"/>
          <p:cNvPicPr>
            <a:picLocks noChangeAspect="1"/>
          </p:cNvPicPr>
          <p:nvPr/>
        </p:nvPicPr>
        <p:blipFill>
          <a:blip r:embed="rId2"/>
          <a:stretch>
            <a:fillRect/>
          </a:stretch>
        </p:blipFill>
        <p:spPr>
          <a:xfrm>
            <a:off x="2333625" y="4123055"/>
            <a:ext cx="7525385" cy="875665"/>
          </a:xfrm>
          <a:prstGeom prst="rect">
            <a:avLst/>
          </a:prstGeom>
        </p:spPr>
      </p:pic>
    </p:spTree>
  </p:cSld>
  <p:clrMapOvr>
    <a:masterClrMapping/>
  </p:clrMapOvr>
  <p:transition spd="slow" advTm="2000">
    <p:cove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图片 8"/>
          <p:cNvPicPr>
            <a:picLocks noChangeAspect="1"/>
          </p:cNvPicPr>
          <p:nvPr/>
        </p:nvPicPr>
        <p:blipFill rotWithShape="1">
          <a:blip r:embed="rId1">
            <a:extLst>
              <a:ext uri="{28A0092B-C50C-407E-A947-70E740481C1C}">
                <a14:useLocalDpi xmlns:a14="http://schemas.microsoft.com/office/drawing/2010/main" val="0"/>
              </a:ext>
            </a:extLst>
          </a:blip>
          <a:srcRect l="27048" t="47831" r="23565" b="35118"/>
          <a:stretch>
            <a:fillRect/>
          </a:stretch>
        </p:blipFill>
        <p:spPr>
          <a:xfrm rot="10800000">
            <a:off x="-354547" y="3357457"/>
            <a:ext cx="12557341" cy="4074817"/>
          </a:xfrm>
          <a:prstGeom prst="rect">
            <a:avLst/>
          </a:prstGeom>
        </p:spPr>
      </p:pic>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633528" y="0"/>
            <a:ext cx="2924944" cy="2924944"/>
          </a:xfrm>
          <a:prstGeom prst="rect">
            <a:avLst/>
          </a:prstGeom>
        </p:spPr>
      </p:pic>
      <p:grpSp>
        <p:nvGrpSpPr>
          <p:cNvPr id="8" name="组合 7"/>
          <p:cNvGrpSpPr/>
          <p:nvPr/>
        </p:nvGrpSpPr>
        <p:grpSpPr>
          <a:xfrm>
            <a:off x="5244825" y="632253"/>
            <a:ext cx="2075311" cy="1716627"/>
            <a:chOff x="4615823" y="992293"/>
            <a:chExt cx="2840995" cy="2352980"/>
          </a:xfrm>
        </p:grpSpPr>
        <p:grpSp>
          <p:nvGrpSpPr>
            <p:cNvPr id="4" name="组合 3"/>
            <p:cNvGrpSpPr/>
            <p:nvPr/>
          </p:nvGrpSpPr>
          <p:grpSpPr>
            <a:xfrm>
              <a:off x="4615823" y="992293"/>
              <a:ext cx="2352980" cy="2352980"/>
              <a:chOff x="304800" y="673100"/>
              <a:chExt cx="4000500" cy="4000500"/>
            </a:xfrm>
            <a:effectLst>
              <a:outerShdw blurRad="444500" dist="254000" dir="6840000" algn="tr" rotWithShape="0">
                <a:prstClr val="black">
                  <a:alpha val="50000"/>
                </a:prstClr>
              </a:outerShdw>
            </a:effectLst>
          </p:grpSpPr>
          <p:sp>
            <p:nvSpPr>
              <p:cNvPr id="5" name="同心圆 1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6" name="椭圆 5"/>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sp>
          <p:nvSpPr>
            <p:cNvPr id="7" name="矩形 6"/>
            <p:cNvSpPr/>
            <p:nvPr/>
          </p:nvSpPr>
          <p:spPr>
            <a:xfrm>
              <a:off x="4769180" y="1540635"/>
              <a:ext cx="2687638" cy="1265608"/>
            </a:xfrm>
            <a:prstGeom prst="rect">
              <a:avLst/>
            </a:prstGeom>
            <a:noFill/>
          </p:spPr>
          <p:txBody>
            <a:bodyPr>
              <a:spAutoFit/>
            </a:bodyPr>
            <a:lstStyle/>
            <a:p>
              <a:pPr defTabSz="934085" eaLnBrk="1" fontAlgn="auto" hangingPunct="1">
                <a:spcBef>
                  <a:spcPts val="0"/>
                </a:spcBef>
                <a:spcAft>
                  <a:spcPts val="0"/>
                </a:spcAft>
                <a:defRPr/>
              </a:pPr>
              <a:r>
                <a:rPr lang="zh-CN" altLang="en-US" sz="5400" kern="0" dirty="0">
                  <a:gradFill>
                    <a:gsLst>
                      <a:gs pos="0">
                        <a:srgbClr val="7030A0"/>
                      </a:gs>
                      <a:gs pos="83000">
                        <a:srgbClr val="002060"/>
                      </a:gs>
                      <a:gs pos="100000">
                        <a:srgbClr val="0070C0"/>
                      </a:gs>
                    </a:gsLst>
                    <a:lin ang="8400000" scaled="0"/>
                  </a:gradFill>
                  <a:latin typeface="微软雅黑" panose="020B0503020204020204" pitchFamily="34" charset="-122"/>
                  <a:ea typeface="微软雅黑" panose="020B0503020204020204" pitchFamily="34" charset="-122"/>
                </a:rPr>
                <a:t>目录</a:t>
              </a:r>
              <a:endParaRPr lang="zh-CN" altLang="en-US" sz="5400" kern="0" dirty="0">
                <a:gradFill>
                  <a:gsLst>
                    <a:gs pos="0">
                      <a:srgbClr val="7030A0"/>
                    </a:gs>
                    <a:gs pos="83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grpSp>
      <p:sp>
        <p:nvSpPr>
          <p:cNvPr id="11" name="椭圆 10"/>
          <p:cNvSpPr/>
          <p:nvPr/>
        </p:nvSpPr>
        <p:spPr>
          <a:xfrm>
            <a:off x="6240190" y="2362275"/>
            <a:ext cx="274637" cy="274637"/>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 name="椭圆 11"/>
          <p:cNvSpPr/>
          <p:nvPr/>
        </p:nvSpPr>
        <p:spPr>
          <a:xfrm>
            <a:off x="5944915" y="2481337"/>
            <a:ext cx="136525" cy="136525"/>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 name="椭圆 12"/>
          <p:cNvSpPr/>
          <p:nvPr/>
        </p:nvSpPr>
        <p:spPr>
          <a:xfrm>
            <a:off x="6749777" y="2360687"/>
            <a:ext cx="138113" cy="136525"/>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4" name="椭圆 13"/>
          <p:cNvSpPr/>
          <p:nvPr/>
        </p:nvSpPr>
        <p:spPr>
          <a:xfrm>
            <a:off x="5222602" y="2230512"/>
            <a:ext cx="250825" cy="250825"/>
          </a:xfrm>
          <a:prstGeom prst="ellipse">
            <a:avLst/>
          </a:prstGeom>
          <a:solidFill>
            <a:schemeClr val="bg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 name="椭圆 14"/>
          <p:cNvSpPr/>
          <p:nvPr/>
        </p:nvSpPr>
        <p:spPr>
          <a:xfrm>
            <a:off x="5524227" y="2205112"/>
            <a:ext cx="274638" cy="274638"/>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6" name="椭圆 15"/>
          <p:cNvSpPr/>
          <p:nvPr/>
        </p:nvSpPr>
        <p:spPr>
          <a:xfrm>
            <a:off x="5759177" y="2492450"/>
            <a:ext cx="136525" cy="136525"/>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7" name="椭圆 16"/>
          <p:cNvSpPr/>
          <p:nvPr/>
        </p:nvSpPr>
        <p:spPr>
          <a:xfrm>
            <a:off x="6894240" y="2306712"/>
            <a:ext cx="322262" cy="322263"/>
          </a:xfrm>
          <a:prstGeom prst="ellipse">
            <a:avLst/>
          </a:prstGeom>
          <a:solidFill>
            <a:schemeClr val="bg1"/>
          </a:solidFill>
          <a:ln>
            <a:noFill/>
          </a:ln>
          <a:effectLst>
            <a:outerShdw blurRad="317500" dist="1905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8" name="椭圆 17"/>
          <p:cNvSpPr/>
          <p:nvPr/>
        </p:nvSpPr>
        <p:spPr>
          <a:xfrm>
            <a:off x="4895577" y="2362275"/>
            <a:ext cx="274638" cy="274637"/>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 name="椭圆 18"/>
          <p:cNvSpPr/>
          <p:nvPr/>
        </p:nvSpPr>
        <p:spPr>
          <a:xfrm>
            <a:off x="4609827" y="2494037"/>
            <a:ext cx="138113" cy="138113"/>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0" name="椭圆 19"/>
          <p:cNvSpPr/>
          <p:nvPr/>
        </p:nvSpPr>
        <p:spPr>
          <a:xfrm>
            <a:off x="6460852" y="2179712"/>
            <a:ext cx="274638" cy="274638"/>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 name="椭圆 20"/>
          <p:cNvSpPr/>
          <p:nvPr/>
        </p:nvSpPr>
        <p:spPr>
          <a:xfrm>
            <a:off x="5378177" y="2416250"/>
            <a:ext cx="138113" cy="136525"/>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2" name="椭圆 21"/>
          <p:cNvSpPr/>
          <p:nvPr/>
        </p:nvSpPr>
        <p:spPr>
          <a:xfrm>
            <a:off x="7326040" y="2492450"/>
            <a:ext cx="138112" cy="136525"/>
          </a:xfrm>
          <a:prstGeom prst="ellipse">
            <a:avLst/>
          </a:prstGeom>
          <a:solidFill>
            <a:schemeClr val="bg1"/>
          </a:solidFill>
          <a:ln>
            <a:noFill/>
          </a:ln>
          <a:effectLst>
            <a:outerShdw blurRad="254000" dist="127000" dir="8100000" algn="tr" rotWithShape="0">
              <a:prstClr val="black">
                <a:alpha val="6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28" name="直接连接符 27"/>
          <p:cNvCxnSpPr/>
          <p:nvPr/>
        </p:nvCxnSpPr>
        <p:spPr>
          <a:xfrm>
            <a:off x="3792220" y="3860800"/>
            <a:ext cx="1727835" cy="1152525"/>
          </a:xfrm>
          <a:prstGeom prst="line">
            <a:avLst/>
          </a:prstGeom>
          <a:ln w="60325"/>
        </p:spPr>
        <p:style>
          <a:lnRef idx="1">
            <a:schemeClr val="accent6"/>
          </a:lnRef>
          <a:fillRef idx="0">
            <a:schemeClr val="accent6"/>
          </a:fillRef>
          <a:effectRef idx="0">
            <a:schemeClr val="accent6"/>
          </a:effectRef>
          <a:fontRef idx="minor">
            <a:schemeClr val="tx1"/>
          </a:fontRef>
        </p:style>
      </p:cxnSp>
      <p:cxnSp>
        <p:nvCxnSpPr>
          <p:cNvPr id="32" name="直接连接符 31"/>
          <p:cNvCxnSpPr>
            <a:stCxn id="42" idx="3"/>
          </p:cNvCxnSpPr>
          <p:nvPr/>
        </p:nvCxnSpPr>
        <p:spPr>
          <a:xfrm flipH="1">
            <a:off x="6600190" y="3981450"/>
            <a:ext cx="1708785" cy="1103630"/>
          </a:xfrm>
          <a:prstGeom prst="line">
            <a:avLst/>
          </a:prstGeom>
          <a:ln w="60325"/>
        </p:spPr>
        <p:style>
          <a:lnRef idx="1">
            <a:schemeClr val="accent6"/>
          </a:lnRef>
          <a:fillRef idx="0">
            <a:schemeClr val="accent6"/>
          </a:fillRef>
          <a:effectRef idx="0">
            <a:schemeClr val="accent6"/>
          </a:effectRef>
          <a:fontRef idx="minor">
            <a:schemeClr val="tx1"/>
          </a:fontRef>
        </p:style>
      </p:cxnSp>
      <p:grpSp>
        <p:nvGrpSpPr>
          <p:cNvPr id="37" name="组合 36"/>
          <p:cNvGrpSpPr/>
          <p:nvPr/>
        </p:nvGrpSpPr>
        <p:grpSpPr>
          <a:xfrm>
            <a:off x="2745611" y="3071233"/>
            <a:ext cx="1086033" cy="1086033"/>
            <a:chOff x="304800" y="673100"/>
            <a:chExt cx="4000500" cy="4000500"/>
          </a:xfrm>
          <a:effectLst>
            <a:outerShdw blurRad="444500" dist="254000" dir="8100000" algn="tr" rotWithShape="0">
              <a:prstClr val="black">
                <a:alpha val="50000"/>
              </a:prstClr>
            </a:outerShdw>
          </a:effectLst>
        </p:grpSpPr>
        <p:sp>
          <p:nvSpPr>
            <p:cNvPr id="38" name="同心圆 12"/>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gradFill>
                  <a:gsLst>
                    <a:gs pos="0">
                      <a:srgbClr val="7030A0"/>
                    </a:gs>
                    <a:gs pos="55000">
                      <a:srgbClr val="002060"/>
                    </a:gs>
                    <a:gs pos="100000">
                      <a:srgbClr val="0070C0"/>
                    </a:gs>
                  </a:gsLst>
                  <a:lin ang="8400000" scaled="0"/>
                </a:gradFill>
                <a:effectLst/>
                <a:uLnTx/>
                <a:uFillTx/>
                <a:latin typeface="Calibri" panose="020F0502020204030204"/>
                <a:ea typeface="宋体" panose="02010600030101010101" pitchFamily="2" charset="-122"/>
                <a:cs typeface="+mn-cs"/>
              </a:endParaRPr>
            </a:p>
          </p:txBody>
        </p:sp>
        <p:sp>
          <p:nvSpPr>
            <p:cNvPr id="39" name="椭圆 38"/>
            <p:cNvSpPr/>
            <p:nvPr/>
          </p:nvSpPr>
          <p:spPr>
            <a:xfrm>
              <a:off x="392113" y="760413"/>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gradFill>
                  <a:gsLst>
                    <a:gs pos="0">
                      <a:srgbClr val="7030A0"/>
                    </a:gs>
                    <a:gs pos="55000">
                      <a:srgbClr val="002060"/>
                    </a:gs>
                    <a:gs pos="100000">
                      <a:srgbClr val="0070C0"/>
                    </a:gs>
                  </a:gsLst>
                  <a:lin ang="8400000" scaled="0"/>
                </a:gradFill>
                <a:effectLst/>
                <a:uLnTx/>
                <a:uFillTx/>
                <a:latin typeface="Calibri" panose="020F0502020204030204"/>
                <a:ea typeface="宋体" panose="02010600030101010101" pitchFamily="2" charset="-122"/>
                <a:cs typeface="+mn-cs"/>
              </a:endParaRPr>
            </a:p>
          </p:txBody>
        </p:sp>
      </p:grpSp>
      <p:grpSp>
        <p:nvGrpSpPr>
          <p:cNvPr id="40" name="组合 39"/>
          <p:cNvGrpSpPr/>
          <p:nvPr/>
        </p:nvGrpSpPr>
        <p:grpSpPr>
          <a:xfrm>
            <a:off x="8132944" y="3071060"/>
            <a:ext cx="1086033" cy="1086033"/>
            <a:chOff x="304800" y="673100"/>
            <a:chExt cx="4000500" cy="4000500"/>
          </a:xfrm>
          <a:effectLst>
            <a:outerShdw blurRad="444500" dist="254000" dir="8100000" algn="tr" rotWithShape="0">
              <a:prstClr val="black">
                <a:alpha val="50000"/>
              </a:prstClr>
            </a:outerShdw>
          </a:effectLst>
        </p:grpSpPr>
        <p:sp>
          <p:nvSpPr>
            <p:cNvPr id="41" name="同心圆 1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gradFill>
                  <a:gsLst>
                    <a:gs pos="0">
                      <a:srgbClr val="7030A0"/>
                    </a:gs>
                    <a:gs pos="55000">
                      <a:srgbClr val="002060"/>
                    </a:gs>
                    <a:gs pos="100000">
                      <a:srgbClr val="0070C0"/>
                    </a:gs>
                  </a:gsLst>
                  <a:lin ang="8400000" scaled="0"/>
                </a:gradFill>
                <a:effectLst/>
                <a:uLnTx/>
                <a:uFillTx/>
                <a:latin typeface="Calibri" panose="020F0502020204030204"/>
                <a:ea typeface="宋体" panose="02010600030101010101" pitchFamily="2" charset="-122"/>
                <a:cs typeface="+mn-cs"/>
              </a:endParaRPr>
            </a:p>
          </p:txBody>
        </p:sp>
        <p:sp>
          <p:nvSpPr>
            <p:cNvPr id="42" name="椭圆 41"/>
            <p:cNvSpPr/>
            <p:nvPr/>
          </p:nvSpPr>
          <p:spPr>
            <a:xfrm>
              <a:off x="392113" y="760413"/>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gradFill>
                  <a:gsLst>
                    <a:gs pos="0">
                      <a:srgbClr val="7030A0"/>
                    </a:gs>
                    <a:gs pos="55000">
                      <a:srgbClr val="002060"/>
                    </a:gs>
                    <a:gs pos="100000">
                      <a:srgbClr val="0070C0"/>
                    </a:gs>
                  </a:gsLst>
                  <a:lin ang="8400000" scaled="0"/>
                </a:gradFill>
                <a:effectLst/>
                <a:uLnTx/>
                <a:uFillTx/>
                <a:latin typeface="Calibri" panose="020F0502020204030204"/>
                <a:ea typeface="宋体" panose="02010600030101010101" pitchFamily="2" charset="-122"/>
                <a:cs typeface="+mn-cs"/>
              </a:endParaRPr>
            </a:p>
          </p:txBody>
        </p:sp>
      </p:grpSp>
      <p:grpSp>
        <p:nvGrpSpPr>
          <p:cNvPr id="53" name="组合 52"/>
          <p:cNvGrpSpPr/>
          <p:nvPr/>
        </p:nvGrpSpPr>
        <p:grpSpPr>
          <a:xfrm>
            <a:off x="5524914" y="4653743"/>
            <a:ext cx="1086033" cy="1086033"/>
            <a:chOff x="304800" y="673100"/>
            <a:chExt cx="4000500" cy="4000500"/>
          </a:xfrm>
          <a:effectLst>
            <a:outerShdw blurRad="444500" dist="254000" dir="8100000" algn="tr" rotWithShape="0">
              <a:prstClr val="black">
                <a:alpha val="50000"/>
              </a:prstClr>
            </a:outerShdw>
          </a:effectLst>
        </p:grpSpPr>
        <p:sp>
          <p:nvSpPr>
            <p:cNvPr id="54" name="同心圆 1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gradFill>
                  <a:gsLst>
                    <a:gs pos="0">
                      <a:srgbClr val="7030A0"/>
                    </a:gs>
                    <a:gs pos="55000">
                      <a:srgbClr val="002060"/>
                    </a:gs>
                    <a:gs pos="100000">
                      <a:srgbClr val="0070C0"/>
                    </a:gs>
                  </a:gsLst>
                  <a:lin ang="8400000" scaled="0"/>
                </a:gradFill>
                <a:effectLst/>
                <a:uLnTx/>
                <a:uFillTx/>
                <a:latin typeface="Calibri" panose="020F0502020204030204"/>
                <a:ea typeface="宋体" panose="02010600030101010101" pitchFamily="2" charset="-122"/>
                <a:cs typeface="+mn-cs"/>
              </a:endParaRPr>
            </a:p>
          </p:txBody>
        </p:sp>
        <p:sp>
          <p:nvSpPr>
            <p:cNvPr id="55" name="椭圆 54"/>
            <p:cNvSpPr/>
            <p:nvPr/>
          </p:nvSpPr>
          <p:spPr>
            <a:xfrm>
              <a:off x="392113" y="760413"/>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gradFill>
                  <a:gsLst>
                    <a:gs pos="0">
                      <a:srgbClr val="7030A0"/>
                    </a:gs>
                    <a:gs pos="55000">
                      <a:srgbClr val="002060"/>
                    </a:gs>
                    <a:gs pos="100000">
                      <a:srgbClr val="0070C0"/>
                    </a:gs>
                  </a:gsLst>
                  <a:lin ang="8400000" scaled="0"/>
                </a:gradFill>
                <a:effectLst/>
                <a:uLnTx/>
                <a:uFillTx/>
                <a:latin typeface="Calibri" panose="020F0502020204030204"/>
                <a:ea typeface="宋体" panose="02010600030101010101" pitchFamily="2" charset="-122"/>
                <a:cs typeface="+mn-cs"/>
              </a:endParaRPr>
            </a:p>
          </p:txBody>
        </p:sp>
      </p:grpSp>
      <p:sp>
        <p:nvSpPr>
          <p:cNvPr id="60" name="文本框 37"/>
          <p:cNvSpPr>
            <a:spLocks noChangeArrowheads="1"/>
          </p:cNvSpPr>
          <p:nvPr/>
        </p:nvSpPr>
        <p:spPr bwMode="auto">
          <a:xfrm>
            <a:off x="5585128" y="4932457"/>
            <a:ext cx="995680"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lgn="ctr">
              <a:spcBef>
                <a:spcPct val="0"/>
              </a:spcBef>
              <a:buNone/>
            </a:pPr>
            <a:r>
              <a:rPr lang="zh-CN" sz="1600" dirty="0">
                <a:gradFill>
                  <a:gsLst>
                    <a:gs pos="0">
                      <a:srgbClr val="7030A0"/>
                    </a:gs>
                    <a:gs pos="55000">
                      <a:srgbClr val="002060"/>
                    </a:gs>
                    <a:gs pos="100000">
                      <a:srgbClr val="0070C0"/>
                    </a:gs>
                  </a:gsLst>
                  <a:lin ang="8400000" scaled="0"/>
                </a:gradFill>
                <a:sym typeface="微软雅黑" panose="020B0503020204020204" pitchFamily="34" charset="-122"/>
              </a:rPr>
              <a:t>项目阐述</a:t>
            </a:r>
            <a:endParaRPr lang="zh-CN" sz="1600" dirty="0">
              <a:gradFill>
                <a:gsLst>
                  <a:gs pos="0">
                    <a:srgbClr val="7030A0"/>
                  </a:gs>
                  <a:gs pos="55000">
                    <a:srgbClr val="002060"/>
                  </a:gs>
                  <a:gs pos="100000">
                    <a:srgbClr val="0070C0"/>
                  </a:gs>
                </a:gsLst>
                <a:lin ang="8400000" scaled="0"/>
              </a:gradFill>
              <a:sym typeface="微软雅黑" panose="020B0503020204020204" pitchFamily="34" charset="-122"/>
            </a:endParaRPr>
          </a:p>
        </p:txBody>
      </p:sp>
      <p:sp>
        <p:nvSpPr>
          <p:cNvPr id="2" name="文本框 1"/>
          <p:cNvSpPr txBox="1"/>
          <p:nvPr/>
        </p:nvSpPr>
        <p:spPr>
          <a:xfrm>
            <a:off x="2694940" y="3430270"/>
            <a:ext cx="1097280" cy="368300"/>
          </a:xfrm>
          <a:prstGeom prst="rect">
            <a:avLst/>
          </a:prstGeom>
          <a:noFill/>
        </p:spPr>
        <p:txBody>
          <a:bodyPr wrap="none" rtlCol="0">
            <a:spAutoFit/>
          </a:bodyPr>
          <a:p>
            <a:pPr algn="l"/>
            <a:r>
              <a:rPr lang="zh-CN" altLang="en-US" b="1"/>
              <a:t>项目简介</a:t>
            </a:r>
            <a:endParaRPr lang="zh-CN" altLang="en-US" b="1"/>
          </a:p>
        </p:txBody>
      </p:sp>
      <p:sp>
        <p:nvSpPr>
          <p:cNvPr id="10" name="文本框 9"/>
          <p:cNvSpPr txBox="1"/>
          <p:nvPr/>
        </p:nvSpPr>
        <p:spPr>
          <a:xfrm>
            <a:off x="8308340" y="3357880"/>
            <a:ext cx="773430" cy="368300"/>
          </a:xfrm>
          <a:prstGeom prst="rect">
            <a:avLst/>
          </a:prstGeom>
          <a:noFill/>
        </p:spPr>
        <p:txBody>
          <a:bodyPr wrap="square" rtlCol="0">
            <a:spAutoFit/>
          </a:bodyPr>
          <a:p>
            <a:r>
              <a:rPr lang="zh-CN" altLang="en-US" b="1"/>
              <a:t>总结</a:t>
            </a:r>
            <a:endParaRPr lang="zh-CN" altLang="en-US" b="1"/>
          </a:p>
        </p:txBody>
      </p:sp>
    </p:spTree>
  </p:cSld>
  <p:clrMapOvr>
    <a:masterClrMapping/>
  </p:clrMapOvr>
  <p:transition spd="slow" advTm="2000">
    <p:cover/>
  </p:transition>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p:cTn id="22" dur="500" fill="hold"/>
                                            <p:tgtEl>
                                              <p:spTgt spid="14"/>
                                            </p:tgtEl>
                                            <p:attrNameLst>
                                              <p:attrName>ppt_w</p:attrName>
                                            </p:attrNameLst>
                                          </p:cBhvr>
                                          <p:tavLst>
                                            <p:tav tm="0">
                                              <p:val>
                                                <p:fltVal val="0"/>
                                              </p:val>
                                            </p:tav>
                                            <p:tav tm="100000">
                                              <p:val>
                                                <p:strVal val="#ppt_w"/>
                                              </p:val>
                                            </p:tav>
                                          </p:tavLst>
                                        </p:anim>
                                        <p:anim calcmode="lin" valueType="num">
                                          <p:cBhvr>
                                            <p:cTn id="23" dur="500" fill="hold"/>
                                            <p:tgtEl>
                                              <p:spTgt spid="14"/>
                                            </p:tgtEl>
                                            <p:attrNameLst>
                                              <p:attrName>ppt_h</p:attrName>
                                            </p:attrNameLst>
                                          </p:cBhvr>
                                          <p:tavLst>
                                            <p:tav tm="0">
                                              <p:val>
                                                <p:fltVal val="0"/>
                                              </p:val>
                                            </p:tav>
                                            <p:tav tm="100000">
                                              <p:val>
                                                <p:strVal val="#ppt_h"/>
                                              </p:val>
                                            </p:tav>
                                          </p:tavLst>
                                        </p:anim>
                                        <p:animEffect transition="in" filter="fade">
                                          <p:cBhvr>
                                            <p:cTn id="24" dur="500"/>
                                            <p:tgtEl>
                                              <p:spTgt spid="14"/>
                                            </p:tgtEl>
                                          </p:cBhvr>
                                        </p:animEffect>
                                      </p:childTnLst>
                                    </p:cTn>
                                  </p:par>
                                  <p:par>
                                    <p:cTn id="25" presetID="53" presetClass="entr" presetSubtype="16" fill="hold" grpId="0" nodeType="withEffect">
                                      <p:stCondLst>
                                        <p:cond delay="200"/>
                                      </p:stCondLst>
                                      <p:childTnLst>
                                        <p:set>
                                          <p:cBhvr>
                                            <p:cTn id="26" dur="1" fill="hold">
                                              <p:stCondLst>
                                                <p:cond delay="0"/>
                                              </p:stCondLst>
                                            </p:cTn>
                                            <p:tgtEl>
                                              <p:spTgt spid="15"/>
                                            </p:tgtEl>
                                            <p:attrNameLst>
                                              <p:attrName>style.visibility</p:attrName>
                                            </p:attrNameLst>
                                          </p:cBhvr>
                                          <p:to>
                                            <p:strVal val="visible"/>
                                          </p:to>
                                        </p:set>
                                        <p:anim calcmode="lin" valueType="num">
                                          <p:cBhvr>
                                            <p:cTn id="27" dur="500" fill="hold"/>
                                            <p:tgtEl>
                                              <p:spTgt spid="15"/>
                                            </p:tgtEl>
                                            <p:attrNameLst>
                                              <p:attrName>ppt_w</p:attrName>
                                            </p:attrNameLst>
                                          </p:cBhvr>
                                          <p:tavLst>
                                            <p:tav tm="0">
                                              <p:val>
                                                <p:fltVal val="0"/>
                                              </p:val>
                                            </p:tav>
                                            <p:tav tm="100000">
                                              <p:val>
                                                <p:strVal val="#ppt_w"/>
                                              </p:val>
                                            </p:tav>
                                          </p:tavLst>
                                        </p:anim>
                                        <p:anim calcmode="lin" valueType="num">
                                          <p:cBhvr>
                                            <p:cTn id="28" dur="500" fill="hold"/>
                                            <p:tgtEl>
                                              <p:spTgt spid="15"/>
                                            </p:tgtEl>
                                            <p:attrNameLst>
                                              <p:attrName>ppt_h</p:attrName>
                                            </p:attrNameLst>
                                          </p:cBhvr>
                                          <p:tavLst>
                                            <p:tav tm="0">
                                              <p:val>
                                                <p:fltVal val="0"/>
                                              </p:val>
                                            </p:tav>
                                            <p:tav tm="100000">
                                              <p:val>
                                                <p:strVal val="#ppt_h"/>
                                              </p:val>
                                            </p:tav>
                                          </p:tavLst>
                                        </p:anim>
                                        <p:animEffect transition="in" filter="fade">
                                          <p:cBhvr>
                                            <p:cTn id="29" dur="500"/>
                                            <p:tgtEl>
                                              <p:spTgt spid="15"/>
                                            </p:tgtEl>
                                          </p:cBhvr>
                                        </p:animEffect>
                                      </p:childTnLst>
                                    </p:cTn>
                                  </p:par>
                                  <p:par>
                                    <p:cTn id="30" presetID="53" presetClass="entr" presetSubtype="16" fill="hold" grpId="0" nodeType="withEffect">
                                      <p:stCondLst>
                                        <p:cond delay="200"/>
                                      </p:stCondLst>
                                      <p:childTnLst>
                                        <p:set>
                                          <p:cBhvr>
                                            <p:cTn id="31" dur="1" fill="hold">
                                              <p:stCondLst>
                                                <p:cond delay="0"/>
                                              </p:stCondLst>
                                            </p:cTn>
                                            <p:tgtEl>
                                              <p:spTgt spid="16"/>
                                            </p:tgtEl>
                                            <p:attrNameLst>
                                              <p:attrName>style.visibility</p:attrName>
                                            </p:attrNameLst>
                                          </p:cBhvr>
                                          <p:to>
                                            <p:strVal val="visible"/>
                                          </p:to>
                                        </p:set>
                                        <p:anim calcmode="lin" valueType="num">
                                          <p:cBhvr>
                                            <p:cTn id="32" dur="500" fill="hold"/>
                                            <p:tgtEl>
                                              <p:spTgt spid="16"/>
                                            </p:tgtEl>
                                            <p:attrNameLst>
                                              <p:attrName>ppt_w</p:attrName>
                                            </p:attrNameLst>
                                          </p:cBhvr>
                                          <p:tavLst>
                                            <p:tav tm="0">
                                              <p:val>
                                                <p:fltVal val="0"/>
                                              </p:val>
                                            </p:tav>
                                            <p:tav tm="100000">
                                              <p:val>
                                                <p:strVal val="#ppt_w"/>
                                              </p:val>
                                            </p:tav>
                                          </p:tavLst>
                                        </p:anim>
                                        <p:anim calcmode="lin" valueType="num">
                                          <p:cBhvr>
                                            <p:cTn id="33" dur="500" fill="hold"/>
                                            <p:tgtEl>
                                              <p:spTgt spid="16"/>
                                            </p:tgtEl>
                                            <p:attrNameLst>
                                              <p:attrName>ppt_h</p:attrName>
                                            </p:attrNameLst>
                                          </p:cBhvr>
                                          <p:tavLst>
                                            <p:tav tm="0">
                                              <p:val>
                                                <p:fltVal val="0"/>
                                              </p:val>
                                            </p:tav>
                                            <p:tav tm="100000">
                                              <p:val>
                                                <p:strVal val="#ppt_h"/>
                                              </p:val>
                                            </p:tav>
                                          </p:tavLst>
                                        </p:anim>
                                        <p:animEffect transition="in" filter="fade">
                                          <p:cBhvr>
                                            <p:cTn id="34" dur="500"/>
                                            <p:tgtEl>
                                              <p:spTgt spid="16"/>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500" fill="hold"/>
                                            <p:tgtEl>
                                              <p:spTgt spid="17"/>
                                            </p:tgtEl>
                                            <p:attrNameLst>
                                              <p:attrName>ppt_w</p:attrName>
                                            </p:attrNameLst>
                                          </p:cBhvr>
                                          <p:tavLst>
                                            <p:tav tm="0">
                                              <p:val>
                                                <p:fltVal val="0"/>
                                              </p:val>
                                            </p:tav>
                                            <p:tav tm="100000">
                                              <p:val>
                                                <p:strVal val="#ppt_w"/>
                                              </p:val>
                                            </p:tav>
                                          </p:tavLst>
                                        </p:anim>
                                        <p:anim calcmode="lin" valueType="num">
                                          <p:cBhvr>
                                            <p:cTn id="38" dur="500" fill="hold"/>
                                            <p:tgtEl>
                                              <p:spTgt spid="17"/>
                                            </p:tgtEl>
                                            <p:attrNameLst>
                                              <p:attrName>ppt_h</p:attrName>
                                            </p:attrNameLst>
                                          </p:cBhvr>
                                          <p:tavLst>
                                            <p:tav tm="0">
                                              <p:val>
                                                <p:fltVal val="0"/>
                                              </p:val>
                                            </p:tav>
                                            <p:tav tm="100000">
                                              <p:val>
                                                <p:strVal val="#ppt_h"/>
                                              </p:val>
                                            </p:tav>
                                          </p:tavLst>
                                        </p:anim>
                                        <p:animEffect transition="in" filter="fade">
                                          <p:cBhvr>
                                            <p:cTn id="39" dur="500"/>
                                            <p:tgtEl>
                                              <p:spTgt spid="17"/>
                                            </p:tgtEl>
                                          </p:cBhvr>
                                        </p:animEffect>
                                      </p:childTnLst>
                                    </p:cTn>
                                  </p:par>
                                  <p:par>
                                    <p:cTn id="40" presetID="53" presetClass="entr" presetSubtype="16" fill="hold" grpId="0" nodeType="withEffect">
                                      <p:stCondLst>
                                        <p:cond delay="200"/>
                                      </p:stCondLst>
                                      <p:childTnLst>
                                        <p:set>
                                          <p:cBhvr>
                                            <p:cTn id="41" dur="1" fill="hold">
                                              <p:stCondLst>
                                                <p:cond delay="0"/>
                                              </p:stCondLst>
                                            </p:cTn>
                                            <p:tgtEl>
                                              <p:spTgt spid="18"/>
                                            </p:tgtEl>
                                            <p:attrNameLst>
                                              <p:attrName>style.visibility</p:attrName>
                                            </p:attrNameLst>
                                          </p:cBhvr>
                                          <p:to>
                                            <p:strVal val="visible"/>
                                          </p:to>
                                        </p:set>
                                        <p:anim calcmode="lin" valueType="num">
                                          <p:cBhvr>
                                            <p:cTn id="42" dur="500" fill="hold"/>
                                            <p:tgtEl>
                                              <p:spTgt spid="18"/>
                                            </p:tgtEl>
                                            <p:attrNameLst>
                                              <p:attrName>ppt_w</p:attrName>
                                            </p:attrNameLst>
                                          </p:cBhvr>
                                          <p:tavLst>
                                            <p:tav tm="0">
                                              <p:val>
                                                <p:fltVal val="0"/>
                                              </p:val>
                                            </p:tav>
                                            <p:tav tm="100000">
                                              <p:val>
                                                <p:strVal val="#ppt_w"/>
                                              </p:val>
                                            </p:tav>
                                          </p:tavLst>
                                        </p:anim>
                                        <p:anim calcmode="lin" valueType="num">
                                          <p:cBhvr>
                                            <p:cTn id="43" dur="500" fill="hold"/>
                                            <p:tgtEl>
                                              <p:spTgt spid="18"/>
                                            </p:tgtEl>
                                            <p:attrNameLst>
                                              <p:attrName>ppt_h</p:attrName>
                                            </p:attrNameLst>
                                          </p:cBhvr>
                                          <p:tavLst>
                                            <p:tav tm="0">
                                              <p:val>
                                                <p:fltVal val="0"/>
                                              </p:val>
                                            </p:tav>
                                            <p:tav tm="100000">
                                              <p:val>
                                                <p:strVal val="#ppt_h"/>
                                              </p:val>
                                            </p:tav>
                                          </p:tavLst>
                                        </p:anim>
                                        <p:animEffect transition="in" filter="fade">
                                          <p:cBhvr>
                                            <p:cTn id="44" dur="500"/>
                                            <p:tgtEl>
                                              <p:spTgt spid="18"/>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p:cTn id="47" dur="500" fill="hold"/>
                                            <p:tgtEl>
                                              <p:spTgt spid="19"/>
                                            </p:tgtEl>
                                            <p:attrNameLst>
                                              <p:attrName>ppt_w</p:attrName>
                                            </p:attrNameLst>
                                          </p:cBhvr>
                                          <p:tavLst>
                                            <p:tav tm="0">
                                              <p:val>
                                                <p:fltVal val="0"/>
                                              </p:val>
                                            </p:tav>
                                            <p:tav tm="100000">
                                              <p:val>
                                                <p:strVal val="#ppt_w"/>
                                              </p:val>
                                            </p:tav>
                                          </p:tavLst>
                                        </p:anim>
                                        <p:anim calcmode="lin" valueType="num">
                                          <p:cBhvr>
                                            <p:cTn id="48" dur="500" fill="hold"/>
                                            <p:tgtEl>
                                              <p:spTgt spid="19"/>
                                            </p:tgtEl>
                                            <p:attrNameLst>
                                              <p:attrName>ppt_h</p:attrName>
                                            </p:attrNameLst>
                                          </p:cBhvr>
                                          <p:tavLst>
                                            <p:tav tm="0">
                                              <p:val>
                                                <p:fltVal val="0"/>
                                              </p:val>
                                            </p:tav>
                                            <p:tav tm="100000">
                                              <p:val>
                                                <p:strVal val="#ppt_h"/>
                                              </p:val>
                                            </p:tav>
                                          </p:tavLst>
                                        </p:anim>
                                        <p:animEffect transition="in" filter="fade">
                                          <p:cBhvr>
                                            <p:cTn id="49" dur="500"/>
                                            <p:tgtEl>
                                              <p:spTgt spid="19"/>
                                            </p:tgtEl>
                                          </p:cBhvr>
                                        </p:animEffect>
                                      </p:childTnLst>
                                    </p:cTn>
                                  </p:par>
                                  <p:par>
                                    <p:cTn id="50" presetID="53" presetClass="entr" presetSubtype="16" fill="hold" grpId="0" nodeType="withEffect">
                                      <p:stCondLst>
                                        <p:cond delay="400"/>
                                      </p:stCondLst>
                                      <p:childTnLst>
                                        <p:set>
                                          <p:cBhvr>
                                            <p:cTn id="51" dur="1" fill="hold">
                                              <p:stCondLst>
                                                <p:cond delay="0"/>
                                              </p:stCondLst>
                                            </p:cTn>
                                            <p:tgtEl>
                                              <p:spTgt spid="20"/>
                                            </p:tgtEl>
                                            <p:attrNameLst>
                                              <p:attrName>style.visibility</p:attrName>
                                            </p:attrNameLst>
                                          </p:cBhvr>
                                          <p:to>
                                            <p:strVal val="visible"/>
                                          </p:to>
                                        </p:set>
                                        <p:anim calcmode="lin" valueType="num">
                                          <p:cBhvr>
                                            <p:cTn id="52" dur="500" fill="hold"/>
                                            <p:tgtEl>
                                              <p:spTgt spid="20"/>
                                            </p:tgtEl>
                                            <p:attrNameLst>
                                              <p:attrName>ppt_w</p:attrName>
                                            </p:attrNameLst>
                                          </p:cBhvr>
                                          <p:tavLst>
                                            <p:tav tm="0">
                                              <p:val>
                                                <p:fltVal val="0"/>
                                              </p:val>
                                            </p:tav>
                                            <p:tav tm="100000">
                                              <p:val>
                                                <p:strVal val="#ppt_w"/>
                                              </p:val>
                                            </p:tav>
                                          </p:tavLst>
                                        </p:anim>
                                        <p:anim calcmode="lin" valueType="num">
                                          <p:cBhvr>
                                            <p:cTn id="53" dur="500" fill="hold"/>
                                            <p:tgtEl>
                                              <p:spTgt spid="20"/>
                                            </p:tgtEl>
                                            <p:attrNameLst>
                                              <p:attrName>ppt_h</p:attrName>
                                            </p:attrNameLst>
                                          </p:cBhvr>
                                          <p:tavLst>
                                            <p:tav tm="0">
                                              <p:val>
                                                <p:fltVal val="0"/>
                                              </p:val>
                                            </p:tav>
                                            <p:tav tm="100000">
                                              <p:val>
                                                <p:strVal val="#ppt_h"/>
                                              </p:val>
                                            </p:tav>
                                          </p:tavLst>
                                        </p:anim>
                                        <p:animEffect transition="in" filter="fade">
                                          <p:cBhvr>
                                            <p:cTn id="54" dur="500"/>
                                            <p:tgtEl>
                                              <p:spTgt spid="20"/>
                                            </p:tgtEl>
                                          </p:cBhvr>
                                        </p:animEffect>
                                      </p:childTnLst>
                                    </p:cTn>
                                  </p:par>
                                  <p:par>
                                    <p:cTn id="55" presetID="53" presetClass="entr" presetSubtype="16" fill="hold" grpId="0" nodeType="withEffect">
                                      <p:stCondLst>
                                        <p:cond delay="200"/>
                                      </p:stCondLst>
                                      <p:childTnLst>
                                        <p:set>
                                          <p:cBhvr>
                                            <p:cTn id="56" dur="1" fill="hold">
                                              <p:stCondLst>
                                                <p:cond delay="0"/>
                                              </p:stCondLst>
                                            </p:cTn>
                                            <p:tgtEl>
                                              <p:spTgt spid="21"/>
                                            </p:tgtEl>
                                            <p:attrNameLst>
                                              <p:attrName>style.visibility</p:attrName>
                                            </p:attrNameLst>
                                          </p:cBhvr>
                                          <p:to>
                                            <p:strVal val="visible"/>
                                          </p:to>
                                        </p:set>
                                        <p:anim calcmode="lin" valueType="num">
                                          <p:cBhvr>
                                            <p:cTn id="57" dur="500" fill="hold"/>
                                            <p:tgtEl>
                                              <p:spTgt spid="21"/>
                                            </p:tgtEl>
                                            <p:attrNameLst>
                                              <p:attrName>ppt_w</p:attrName>
                                            </p:attrNameLst>
                                          </p:cBhvr>
                                          <p:tavLst>
                                            <p:tav tm="0">
                                              <p:val>
                                                <p:fltVal val="0"/>
                                              </p:val>
                                            </p:tav>
                                            <p:tav tm="100000">
                                              <p:val>
                                                <p:strVal val="#ppt_w"/>
                                              </p:val>
                                            </p:tav>
                                          </p:tavLst>
                                        </p:anim>
                                        <p:anim calcmode="lin" valueType="num">
                                          <p:cBhvr>
                                            <p:cTn id="58" dur="500" fill="hold"/>
                                            <p:tgtEl>
                                              <p:spTgt spid="21"/>
                                            </p:tgtEl>
                                            <p:attrNameLst>
                                              <p:attrName>ppt_h</p:attrName>
                                            </p:attrNameLst>
                                          </p:cBhvr>
                                          <p:tavLst>
                                            <p:tav tm="0">
                                              <p:val>
                                                <p:fltVal val="0"/>
                                              </p:val>
                                            </p:tav>
                                            <p:tav tm="100000">
                                              <p:val>
                                                <p:strVal val="#ppt_h"/>
                                              </p:val>
                                            </p:tav>
                                          </p:tavLst>
                                        </p:anim>
                                        <p:animEffect transition="in" filter="fade">
                                          <p:cBhvr>
                                            <p:cTn id="59" dur="500"/>
                                            <p:tgtEl>
                                              <p:spTgt spid="21"/>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 calcmode="lin" valueType="num">
                                          <p:cBhvr>
                                            <p:cTn id="62" dur="500" fill="hold"/>
                                            <p:tgtEl>
                                              <p:spTgt spid="22"/>
                                            </p:tgtEl>
                                            <p:attrNameLst>
                                              <p:attrName>ppt_w</p:attrName>
                                            </p:attrNameLst>
                                          </p:cBhvr>
                                          <p:tavLst>
                                            <p:tav tm="0">
                                              <p:val>
                                                <p:fltVal val="0"/>
                                              </p:val>
                                            </p:tav>
                                            <p:tav tm="100000">
                                              <p:val>
                                                <p:strVal val="#ppt_w"/>
                                              </p:val>
                                            </p:tav>
                                          </p:tavLst>
                                        </p:anim>
                                        <p:anim calcmode="lin" valueType="num">
                                          <p:cBhvr>
                                            <p:cTn id="63" dur="500" fill="hold"/>
                                            <p:tgtEl>
                                              <p:spTgt spid="22"/>
                                            </p:tgtEl>
                                            <p:attrNameLst>
                                              <p:attrName>ppt_h</p:attrName>
                                            </p:attrNameLst>
                                          </p:cBhvr>
                                          <p:tavLst>
                                            <p:tav tm="0">
                                              <p:val>
                                                <p:fltVal val="0"/>
                                              </p:val>
                                            </p:tav>
                                            <p:tav tm="100000">
                                              <p:val>
                                                <p:strVal val="#ppt_h"/>
                                              </p:val>
                                            </p:tav>
                                          </p:tavLst>
                                        </p:anim>
                                        <p:animEffect transition="in" filter="fade">
                                          <p:cBhvr>
                                            <p:cTn id="64" dur="500"/>
                                            <p:tgtEl>
                                              <p:spTgt spid="22"/>
                                            </p:tgtEl>
                                          </p:cBhvr>
                                        </p:animEffect>
                                      </p:childTnLst>
                                    </p:cTn>
                                  </p:par>
                                  <p:par>
                                    <p:cTn id="65" presetID="2" presetClass="entr" presetSubtype="1" accel="52000" fill="hold" nodeType="withEffect" p14:presetBounceEnd="68000">
                                      <p:stCondLst>
                                        <p:cond delay="200"/>
                                      </p:stCondLst>
                                      <p:childTnLst>
                                        <p:set>
                                          <p:cBhvr>
                                            <p:cTn id="66" dur="1" fill="hold">
                                              <p:stCondLst>
                                                <p:cond delay="0"/>
                                              </p:stCondLst>
                                            </p:cTn>
                                            <p:tgtEl>
                                              <p:spTgt spid="37"/>
                                            </p:tgtEl>
                                            <p:attrNameLst>
                                              <p:attrName>style.visibility</p:attrName>
                                            </p:attrNameLst>
                                          </p:cBhvr>
                                          <p:to>
                                            <p:strVal val="visible"/>
                                          </p:to>
                                        </p:set>
                                        <p:anim calcmode="lin" valueType="num" p14:bounceEnd="68000">
                                          <p:cBhvr additive="base">
                                            <p:cTn id="67" dur="1000" fill="hold"/>
                                            <p:tgtEl>
                                              <p:spTgt spid="37"/>
                                            </p:tgtEl>
                                            <p:attrNameLst>
                                              <p:attrName>ppt_x</p:attrName>
                                            </p:attrNameLst>
                                          </p:cBhvr>
                                          <p:tavLst>
                                            <p:tav tm="0">
                                              <p:val>
                                                <p:strVal val="#ppt_x"/>
                                              </p:val>
                                            </p:tav>
                                            <p:tav tm="100000">
                                              <p:val>
                                                <p:strVal val="#ppt_x"/>
                                              </p:val>
                                            </p:tav>
                                          </p:tavLst>
                                        </p:anim>
                                        <p:anim calcmode="lin" valueType="num" p14:bounceEnd="68000">
                                          <p:cBhvr additive="base">
                                            <p:cTn id="68" dur="1000" fill="hold"/>
                                            <p:tgtEl>
                                              <p:spTgt spid="37"/>
                                            </p:tgtEl>
                                            <p:attrNameLst>
                                              <p:attrName>ppt_y</p:attrName>
                                            </p:attrNameLst>
                                          </p:cBhvr>
                                          <p:tavLst>
                                            <p:tav tm="0">
                                              <p:val>
                                                <p:strVal val="0-#ppt_h/2"/>
                                              </p:val>
                                            </p:tav>
                                            <p:tav tm="100000">
                                              <p:val>
                                                <p:strVal val="#ppt_y"/>
                                              </p:val>
                                            </p:tav>
                                          </p:tavLst>
                                        </p:anim>
                                      </p:childTnLst>
                                    </p:cTn>
                                  </p:par>
                                  <p:par>
                                    <p:cTn id="69" presetID="2" presetClass="entr" presetSubtype="1" accel="52000" fill="hold" nodeType="withEffect" p14:presetBounceEnd="68000">
                                      <p:stCondLst>
                                        <p:cond delay="400"/>
                                      </p:stCondLst>
                                      <p:childTnLst>
                                        <p:set>
                                          <p:cBhvr>
                                            <p:cTn id="70" dur="1" fill="hold">
                                              <p:stCondLst>
                                                <p:cond delay="0"/>
                                              </p:stCondLst>
                                            </p:cTn>
                                            <p:tgtEl>
                                              <p:spTgt spid="40"/>
                                            </p:tgtEl>
                                            <p:attrNameLst>
                                              <p:attrName>style.visibility</p:attrName>
                                            </p:attrNameLst>
                                          </p:cBhvr>
                                          <p:to>
                                            <p:strVal val="visible"/>
                                          </p:to>
                                        </p:set>
                                        <p:anim calcmode="lin" valueType="num" p14:bounceEnd="68000">
                                          <p:cBhvr additive="base">
                                            <p:cTn id="71" dur="1000" fill="hold"/>
                                            <p:tgtEl>
                                              <p:spTgt spid="40"/>
                                            </p:tgtEl>
                                            <p:attrNameLst>
                                              <p:attrName>ppt_x</p:attrName>
                                            </p:attrNameLst>
                                          </p:cBhvr>
                                          <p:tavLst>
                                            <p:tav tm="0">
                                              <p:val>
                                                <p:strVal val="#ppt_x"/>
                                              </p:val>
                                            </p:tav>
                                            <p:tav tm="100000">
                                              <p:val>
                                                <p:strVal val="#ppt_x"/>
                                              </p:val>
                                            </p:tav>
                                          </p:tavLst>
                                        </p:anim>
                                        <p:anim calcmode="lin" valueType="num" p14:bounceEnd="68000">
                                          <p:cBhvr additive="base">
                                            <p:cTn id="72" dur="1000" fill="hold"/>
                                            <p:tgtEl>
                                              <p:spTgt spid="40"/>
                                            </p:tgtEl>
                                            <p:attrNameLst>
                                              <p:attrName>ppt_y</p:attrName>
                                            </p:attrNameLst>
                                          </p:cBhvr>
                                          <p:tavLst>
                                            <p:tav tm="0">
                                              <p:val>
                                                <p:strVal val="0-#ppt_h/2"/>
                                              </p:val>
                                            </p:tav>
                                            <p:tav tm="100000">
                                              <p:val>
                                                <p:strVal val="#ppt_y"/>
                                              </p:val>
                                            </p:tav>
                                          </p:tavLst>
                                        </p:anim>
                                      </p:childTnLst>
                                    </p:cTn>
                                  </p:par>
                                  <p:par>
                                    <p:cTn id="73" presetID="2" presetClass="entr" presetSubtype="1" accel="52000" fill="hold" nodeType="withEffect" p14:presetBounceEnd="68000">
                                      <p:stCondLst>
                                        <p:cond delay="400"/>
                                      </p:stCondLst>
                                      <p:childTnLst>
                                        <p:set>
                                          <p:cBhvr>
                                            <p:cTn id="74" dur="1" fill="hold">
                                              <p:stCondLst>
                                                <p:cond delay="0"/>
                                              </p:stCondLst>
                                            </p:cTn>
                                            <p:tgtEl>
                                              <p:spTgt spid="53"/>
                                            </p:tgtEl>
                                            <p:attrNameLst>
                                              <p:attrName>style.visibility</p:attrName>
                                            </p:attrNameLst>
                                          </p:cBhvr>
                                          <p:to>
                                            <p:strVal val="visible"/>
                                          </p:to>
                                        </p:set>
                                        <p:anim calcmode="lin" valueType="num" p14:bounceEnd="68000">
                                          <p:cBhvr additive="base">
                                            <p:cTn id="75" dur="1000" fill="hold"/>
                                            <p:tgtEl>
                                              <p:spTgt spid="53"/>
                                            </p:tgtEl>
                                            <p:attrNameLst>
                                              <p:attrName>ppt_x</p:attrName>
                                            </p:attrNameLst>
                                          </p:cBhvr>
                                          <p:tavLst>
                                            <p:tav tm="0">
                                              <p:val>
                                                <p:strVal val="#ppt_x"/>
                                              </p:val>
                                            </p:tav>
                                            <p:tav tm="100000">
                                              <p:val>
                                                <p:strVal val="#ppt_x"/>
                                              </p:val>
                                            </p:tav>
                                          </p:tavLst>
                                        </p:anim>
                                        <p:anim calcmode="lin" valueType="num" p14:bounceEnd="68000">
                                          <p:cBhvr additive="base">
                                            <p:cTn id="76" dur="1000" fill="hold"/>
                                            <p:tgtEl>
                                              <p:spTgt spid="53"/>
                                            </p:tgtEl>
                                            <p:attrNameLst>
                                              <p:attrName>ppt_y</p:attrName>
                                            </p:attrNameLst>
                                          </p:cBhvr>
                                          <p:tavLst>
                                            <p:tav tm="0">
                                              <p:val>
                                                <p:strVal val="0-#ppt_h/2"/>
                                              </p:val>
                                            </p:tav>
                                            <p:tav tm="100000">
                                              <p:val>
                                                <p:strVal val="#ppt_y"/>
                                              </p:val>
                                            </p:tav>
                                          </p:tavLst>
                                        </p:anim>
                                      </p:childTnLst>
                                    </p:cTn>
                                  </p:par>
                                </p:childTnLst>
                              </p:cTn>
                            </p:par>
                            <p:par>
                              <p:cTn id="77" fill="hold">
                                <p:stCondLst>
                                  <p:cond delay="500"/>
                                </p:stCondLst>
                                <p:childTnLst>
                                  <p:par>
                                    <p:cTn id="78" presetID="16" presetClass="entr" presetSubtype="21" fill="hold" grpId="0" nodeType="afterEffect">
                                      <p:stCondLst>
                                        <p:cond delay="0"/>
                                      </p:stCondLst>
                                      <p:childTnLst>
                                        <p:set>
                                          <p:cBhvr>
                                            <p:cTn id="79" dur="1" fill="hold">
                                              <p:stCondLst>
                                                <p:cond delay="0"/>
                                              </p:stCondLst>
                                            </p:cTn>
                                            <p:tgtEl>
                                              <p:spTgt spid="60"/>
                                            </p:tgtEl>
                                            <p:attrNameLst>
                                              <p:attrName>style.visibility</p:attrName>
                                            </p:attrNameLst>
                                          </p:cBhvr>
                                          <p:to>
                                            <p:strVal val="visible"/>
                                          </p:to>
                                        </p:set>
                                        <p:animEffect transition="in" filter="barn(inVertical)">
                                          <p:cBhvr>
                                            <p:cTn id="80" dur="500"/>
                                            <p:tgtEl>
                                              <p:spTgt spid="60"/>
                                            </p:tgtEl>
                                          </p:cBhvr>
                                        </p:animEffect>
                                      </p:childTnLst>
                                    </p:cTn>
                                  </p:par>
                                  <p:par>
                                    <p:cTn id="81" presetID="42" presetClass="entr" presetSubtype="0" fill="hold" nodeType="withEffect">
                                      <p:stCondLst>
                                        <p:cond delay="0"/>
                                      </p:stCondLst>
                                      <p:childTnLst>
                                        <p:set>
                                          <p:cBhvr>
                                            <p:cTn id="82" dur="1" fill="hold">
                                              <p:stCondLst>
                                                <p:cond delay="0"/>
                                              </p:stCondLst>
                                            </p:cTn>
                                            <p:tgtEl>
                                              <p:spTgt spid="28"/>
                                            </p:tgtEl>
                                            <p:attrNameLst>
                                              <p:attrName>style.visibility</p:attrName>
                                            </p:attrNameLst>
                                          </p:cBhvr>
                                          <p:to>
                                            <p:strVal val="visible"/>
                                          </p:to>
                                        </p:set>
                                        <p:animEffect transition="in" filter="fade">
                                          <p:cBhvr>
                                            <p:cTn id="83" dur="1000"/>
                                            <p:tgtEl>
                                              <p:spTgt spid="28"/>
                                            </p:tgtEl>
                                          </p:cBhvr>
                                        </p:animEffect>
                                        <p:anim calcmode="lin" valueType="num">
                                          <p:cBhvr>
                                            <p:cTn id="84" dur="1000" fill="hold"/>
                                            <p:tgtEl>
                                              <p:spTgt spid="28"/>
                                            </p:tgtEl>
                                            <p:attrNameLst>
                                              <p:attrName>ppt_x</p:attrName>
                                            </p:attrNameLst>
                                          </p:cBhvr>
                                          <p:tavLst>
                                            <p:tav tm="0">
                                              <p:val>
                                                <p:strVal val="#ppt_x"/>
                                              </p:val>
                                            </p:tav>
                                            <p:tav tm="100000">
                                              <p:val>
                                                <p:strVal val="#ppt_x"/>
                                              </p:val>
                                            </p:tav>
                                          </p:tavLst>
                                        </p:anim>
                                        <p:anim calcmode="lin" valueType="num">
                                          <p:cBhvr>
                                            <p:cTn id="85" dur="1000" fill="hold"/>
                                            <p:tgtEl>
                                              <p:spTgt spid="28"/>
                                            </p:tgtEl>
                                            <p:attrNameLst>
                                              <p:attrName>ppt_y</p:attrName>
                                            </p:attrNameLst>
                                          </p:cBhvr>
                                          <p:tavLst>
                                            <p:tav tm="0">
                                              <p:val>
                                                <p:strVal val="#ppt_y+.1"/>
                                              </p:val>
                                            </p:tav>
                                            <p:tav tm="100000">
                                              <p:val>
                                                <p:strVal val="#ppt_y"/>
                                              </p:val>
                                            </p:tav>
                                          </p:tavLst>
                                        </p:anim>
                                      </p:childTnLst>
                                    </p:cTn>
                                  </p:par>
                                  <p:par>
                                    <p:cTn id="86" presetID="42" presetClass="entr" presetSubtype="0" fill="hold" nodeType="withEffect">
                                      <p:stCondLst>
                                        <p:cond delay="0"/>
                                      </p:stCondLst>
                                      <p:childTnLst>
                                        <p:set>
                                          <p:cBhvr>
                                            <p:cTn id="87" dur="1" fill="hold">
                                              <p:stCondLst>
                                                <p:cond delay="0"/>
                                              </p:stCondLst>
                                            </p:cTn>
                                            <p:tgtEl>
                                              <p:spTgt spid="32"/>
                                            </p:tgtEl>
                                            <p:attrNameLst>
                                              <p:attrName>style.visibility</p:attrName>
                                            </p:attrNameLst>
                                          </p:cBhvr>
                                          <p:to>
                                            <p:strVal val="visible"/>
                                          </p:to>
                                        </p:set>
                                        <p:animEffect transition="in" filter="fade">
                                          <p:cBhvr>
                                            <p:cTn id="88" dur="1000"/>
                                            <p:tgtEl>
                                              <p:spTgt spid="32"/>
                                            </p:tgtEl>
                                          </p:cBhvr>
                                        </p:animEffect>
                                        <p:anim calcmode="lin" valueType="num">
                                          <p:cBhvr>
                                            <p:cTn id="89" dur="1000" fill="hold"/>
                                            <p:tgtEl>
                                              <p:spTgt spid="32"/>
                                            </p:tgtEl>
                                            <p:attrNameLst>
                                              <p:attrName>ppt_x</p:attrName>
                                            </p:attrNameLst>
                                          </p:cBhvr>
                                          <p:tavLst>
                                            <p:tav tm="0">
                                              <p:val>
                                                <p:strVal val="#ppt_x"/>
                                              </p:val>
                                            </p:tav>
                                            <p:tav tm="100000">
                                              <p:val>
                                                <p:strVal val="#ppt_x"/>
                                              </p:val>
                                            </p:tav>
                                          </p:tavLst>
                                        </p:anim>
                                        <p:anim calcmode="lin" valueType="num">
                                          <p:cBhvr>
                                            <p:cTn id="90"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60"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500" fill="hold"/>
                                            <p:tgtEl>
                                              <p:spTgt spid="11"/>
                                            </p:tgtEl>
                                            <p:attrNameLst>
                                              <p:attrName>ppt_w</p:attrName>
                                            </p:attrNameLst>
                                          </p:cBhvr>
                                          <p:tavLst>
                                            <p:tav tm="0">
                                              <p:val>
                                                <p:fltVal val="0"/>
                                              </p:val>
                                            </p:tav>
                                            <p:tav tm="100000">
                                              <p:val>
                                                <p:strVal val="#ppt_w"/>
                                              </p:val>
                                            </p:tav>
                                          </p:tavLst>
                                        </p:anim>
                                        <p:anim calcmode="lin" valueType="num">
                                          <p:cBhvr>
                                            <p:cTn id="8" dur="500" fill="hold"/>
                                            <p:tgtEl>
                                              <p:spTgt spid="11"/>
                                            </p:tgtEl>
                                            <p:attrNameLst>
                                              <p:attrName>ppt_h</p:attrName>
                                            </p:attrNameLst>
                                          </p:cBhvr>
                                          <p:tavLst>
                                            <p:tav tm="0">
                                              <p:val>
                                                <p:fltVal val="0"/>
                                              </p:val>
                                            </p:tav>
                                            <p:tav tm="100000">
                                              <p:val>
                                                <p:strVal val="#ppt_h"/>
                                              </p:val>
                                            </p:tav>
                                          </p:tavLst>
                                        </p:anim>
                                        <p:animEffect transition="in" filter="fade">
                                          <p:cBhvr>
                                            <p:cTn id="9" dur="500"/>
                                            <p:tgtEl>
                                              <p:spTgt spid="11"/>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13"/>
                                            </p:tgtEl>
                                            <p:attrNameLst>
                                              <p:attrName>style.visibility</p:attrName>
                                            </p:attrNameLst>
                                          </p:cBhvr>
                                          <p:to>
                                            <p:strVal val="visible"/>
                                          </p:to>
                                        </p:set>
                                        <p:anim calcmode="lin" valueType="num">
                                          <p:cBhvr>
                                            <p:cTn id="17" dur="500" fill="hold"/>
                                            <p:tgtEl>
                                              <p:spTgt spid="13"/>
                                            </p:tgtEl>
                                            <p:attrNameLst>
                                              <p:attrName>ppt_w</p:attrName>
                                            </p:attrNameLst>
                                          </p:cBhvr>
                                          <p:tavLst>
                                            <p:tav tm="0">
                                              <p:val>
                                                <p:fltVal val="0"/>
                                              </p:val>
                                            </p:tav>
                                            <p:tav tm="100000">
                                              <p:val>
                                                <p:strVal val="#ppt_w"/>
                                              </p:val>
                                            </p:tav>
                                          </p:tavLst>
                                        </p:anim>
                                        <p:anim calcmode="lin" valueType="num">
                                          <p:cBhvr>
                                            <p:cTn id="18" dur="500" fill="hold"/>
                                            <p:tgtEl>
                                              <p:spTgt spid="13"/>
                                            </p:tgtEl>
                                            <p:attrNameLst>
                                              <p:attrName>ppt_h</p:attrName>
                                            </p:attrNameLst>
                                          </p:cBhvr>
                                          <p:tavLst>
                                            <p:tav tm="0">
                                              <p:val>
                                                <p:fltVal val="0"/>
                                              </p:val>
                                            </p:tav>
                                            <p:tav tm="100000">
                                              <p:val>
                                                <p:strVal val="#ppt_h"/>
                                              </p:val>
                                            </p:tav>
                                          </p:tavLst>
                                        </p:anim>
                                        <p:animEffect transition="in" filter="fade">
                                          <p:cBhvr>
                                            <p:cTn id="19" dur="500"/>
                                            <p:tgtEl>
                                              <p:spTgt spid="13"/>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p:cTn id="22" dur="500" fill="hold"/>
                                            <p:tgtEl>
                                              <p:spTgt spid="14"/>
                                            </p:tgtEl>
                                            <p:attrNameLst>
                                              <p:attrName>ppt_w</p:attrName>
                                            </p:attrNameLst>
                                          </p:cBhvr>
                                          <p:tavLst>
                                            <p:tav tm="0">
                                              <p:val>
                                                <p:fltVal val="0"/>
                                              </p:val>
                                            </p:tav>
                                            <p:tav tm="100000">
                                              <p:val>
                                                <p:strVal val="#ppt_w"/>
                                              </p:val>
                                            </p:tav>
                                          </p:tavLst>
                                        </p:anim>
                                        <p:anim calcmode="lin" valueType="num">
                                          <p:cBhvr>
                                            <p:cTn id="23" dur="500" fill="hold"/>
                                            <p:tgtEl>
                                              <p:spTgt spid="14"/>
                                            </p:tgtEl>
                                            <p:attrNameLst>
                                              <p:attrName>ppt_h</p:attrName>
                                            </p:attrNameLst>
                                          </p:cBhvr>
                                          <p:tavLst>
                                            <p:tav tm="0">
                                              <p:val>
                                                <p:fltVal val="0"/>
                                              </p:val>
                                            </p:tav>
                                            <p:tav tm="100000">
                                              <p:val>
                                                <p:strVal val="#ppt_h"/>
                                              </p:val>
                                            </p:tav>
                                          </p:tavLst>
                                        </p:anim>
                                        <p:animEffect transition="in" filter="fade">
                                          <p:cBhvr>
                                            <p:cTn id="24" dur="500"/>
                                            <p:tgtEl>
                                              <p:spTgt spid="14"/>
                                            </p:tgtEl>
                                          </p:cBhvr>
                                        </p:animEffect>
                                      </p:childTnLst>
                                    </p:cTn>
                                  </p:par>
                                  <p:par>
                                    <p:cTn id="25" presetID="53" presetClass="entr" presetSubtype="16" fill="hold" grpId="0" nodeType="withEffect">
                                      <p:stCondLst>
                                        <p:cond delay="200"/>
                                      </p:stCondLst>
                                      <p:childTnLst>
                                        <p:set>
                                          <p:cBhvr>
                                            <p:cTn id="26" dur="1" fill="hold">
                                              <p:stCondLst>
                                                <p:cond delay="0"/>
                                              </p:stCondLst>
                                            </p:cTn>
                                            <p:tgtEl>
                                              <p:spTgt spid="15"/>
                                            </p:tgtEl>
                                            <p:attrNameLst>
                                              <p:attrName>style.visibility</p:attrName>
                                            </p:attrNameLst>
                                          </p:cBhvr>
                                          <p:to>
                                            <p:strVal val="visible"/>
                                          </p:to>
                                        </p:set>
                                        <p:anim calcmode="lin" valueType="num">
                                          <p:cBhvr>
                                            <p:cTn id="27" dur="500" fill="hold"/>
                                            <p:tgtEl>
                                              <p:spTgt spid="15"/>
                                            </p:tgtEl>
                                            <p:attrNameLst>
                                              <p:attrName>ppt_w</p:attrName>
                                            </p:attrNameLst>
                                          </p:cBhvr>
                                          <p:tavLst>
                                            <p:tav tm="0">
                                              <p:val>
                                                <p:fltVal val="0"/>
                                              </p:val>
                                            </p:tav>
                                            <p:tav tm="100000">
                                              <p:val>
                                                <p:strVal val="#ppt_w"/>
                                              </p:val>
                                            </p:tav>
                                          </p:tavLst>
                                        </p:anim>
                                        <p:anim calcmode="lin" valueType="num">
                                          <p:cBhvr>
                                            <p:cTn id="28" dur="500" fill="hold"/>
                                            <p:tgtEl>
                                              <p:spTgt spid="15"/>
                                            </p:tgtEl>
                                            <p:attrNameLst>
                                              <p:attrName>ppt_h</p:attrName>
                                            </p:attrNameLst>
                                          </p:cBhvr>
                                          <p:tavLst>
                                            <p:tav tm="0">
                                              <p:val>
                                                <p:fltVal val="0"/>
                                              </p:val>
                                            </p:tav>
                                            <p:tav tm="100000">
                                              <p:val>
                                                <p:strVal val="#ppt_h"/>
                                              </p:val>
                                            </p:tav>
                                          </p:tavLst>
                                        </p:anim>
                                        <p:animEffect transition="in" filter="fade">
                                          <p:cBhvr>
                                            <p:cTn id="29" dur="500"/>
                                            <p:tgtEl>
                                              <p:spTgt spid="15"/>
                                            </p:tgtEl>
                                          </p:cBhvr>
                                        </p:animEffect>
                                      </p:childTnLst>
                                    </p:cTn>
                                  </p:par>
                                  <p:par>
                                    <p:cTn id="30" presetID="53" presetClass="entr" presetSubtype="16" fill="hold" grpId="0" nodeType="withEffect">
                                      <p:stCondLst>
                                        <p:cond delay="200"/>
                                      </p:stCondLst>
                                      <p:childTnLst>
                                        <p:set>
                                          <p:cBhvr>
                                            <p:cTn id="31" dur="1" fill="hold">
                                              <p:stCondLst>
                                                <p:cond delay="0"/>
                                              </p:stCondLst>
                                            </p:cTn>
                                            <p:tgtEl>
                                              <p:spTgt spid="16"/>
                                            </p:tgtEl>
                                            <p:attrNameLst>
                                              <p:attrName>style.visibility</p:attrName>
                                            </p:attrNameLst>
                                          </p:cBhvr>
                                          <p:to>
                                            <p:strVal val="visible"/>
                                          </p:to>
                                        </p:set>
                                        <p:anim calcmode="lin" valueType="num">
                                          <p:cBhvr>
                                            <p:cTn id="32" dur="500" fill="hold"/>
                                            <p:tgtEl>
                                              <p:spTgt spid="16"/>
                                            </p:tgtEl>
                                            <p:attrNameLst>
                                              <p:attrName>ppt_w</p:attrName>
                                            </p:attrNameLst>
                                          </p:cBhvr>
                                          <p:tavLst>
                                            <p:tav tm="0">
                                              <p:val>
                                                <p:fltVal val="0"/>
                                              </p:val>
                                            </p:tav>
                                            <p:tav tm="100000">
                                              <p:val>
                                                <p:strVal val="#ppt_w"/>
                                              </p:val>
                                            </p:tav>
                                          </p:tavLst>
                                        </p:anim>
                                        <p:anim calcmode="lin" valueType="num">
                                          <p:cBhvr>
                                            <p:cTn id="33" dur="500" fill="hold"/>
                                            <p:tgtEl>
                                              <p:spTgt spid="16"/>
                                            </p:tgtEl>
                                            <p:attrNameLst>
                                              <p:attrName>ppt_h</p:attrName>
                                            </p:attrNameLst>
                                          </p:cBhvr>
                                          <p:tavLst>
                                            <p:tav tm="0">
                                              <p:val>
                                                <p:fltVal val="0"/>
                                              </p:val>
                                            </p:tav>
                                            <p:tav tm="100000">
                                              <p:val>
                                                <p:strVal val="#ppt_h"/>
                                              </p:val>
                                            </p:tav>
                                          </p:tavLst>
                                        </p:anim>
                                        <p:animEffect transition="in" filter="fade">
                                          <p:cBhvr>
                                            <p:cTn id="34" dur="500"/>
                                            <p:tgtEl>
                                              <p:spTgt spid="16"/>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 calcmode="lin" valueType="num">
                                          <p:cBhvr>
                                            <p:cTn id="37" dur="500" fill="hold"/>
                                            <p:tgtEl>
                                              <p:spTgt spid="17"/>
                                            </p:tgtEl>
                                            <p:attrNameLst>
                                              <p:attrName>ppt_w</p:attrName>
                                            </p:attrNameLst>
                                          </p:cBhvr>
                                          <p:tavLst>
                                            <p:tav tm="0">
                                              <p:val>
                                                <p:fltVal val="0"/>
                                              </p:val>
                                            </p:tav>
                                            <p:tav tm="100000">
                                              <p:val>
                                                <p:strVal val="#ppt_w"/>
                                              </p:val>
                                            </p:tav>
                                          </p:tavLst>
                                        </p:anim>
                                        <p:anim calcmode="lin" valueType="num">
                                          <p:cBhvr>
                                            <p:cTn id="38" dur="500" fill="hold"/>
                                            <p:tgtEl>
                                              <p:spTgt spid="17"/>
                                            </p:tgtEl>
                                            <p:attrNameLst>
                                              <p:attrName>ppt_h</p:attrName>
                                            </p:attrNameLst>
                                          </p:cBhvr>
                                          <p:tavLst>
                                            <p:tav tm="0">
                                              <p:val>
                                                <p:fltVal val="0"/>
                                              </p:val>
                                            </p:tav>
                                            <p:tav tm="100000">
                                              <p:val>
                                                <p:strVal val="#ppt_h"/>
                                              </p:val>
                                            </p:tav>
                                          </p:tavLst>
                                        </p:anim>
                                        <p:animEffect transition="in" filter="fade">
                                          <p:cBhvr>
                                            <p:cTn id="39" dur="500"/>
                                            <p:tgtEl>
                                              <p:spTgt spid="17"/>
                                            </p:tgtEl>
                                          </p:cBhvr>
                                        </p:animEffect>
                                      </p:childTnLst>
                                    </p:cTn>
                                  </p:par>
                                  <p:par>
                                    <p:cTn id="40" presetID="53" presetClass="entr" presetSubtype="16" fill="hold" grpId="0" nodeType="withEffect">
                                      <p:stCondLst>
                                        <p:cond delay="200"/>
                                      </p:stCondLst>
                                      <p:childTnLst>
                                        <p:set>
                                          <p:cBhvr>
                                            <p:cTn id="41" dur="1" fill="hold">
                                              <p:stCondLst>
                                                <p:cond delay="0"/>
                                              </p:stCondLst>
                                            </p:cTn>
                                            <p:tgtEl>
                                              <p:spTgt spid="18"/>
                                            </p:tgtEl>
                                            <p:attrNameLst>
                                              <p:attrName>style.visibility</p:attrName>
                                            </p:attrNameLst>
                                          </p:cBhvr>
                                          <p:to>
                                            <p:strVal val="visible"/>
                                          </p:to>
                                        </p:set>
                                        <p:anim calcmode="lin" valueType="num">
                                          <p:cBhvr>
                                            <p:cTn id="42" dur="500" fill="hold"/>
                                            <p:tgtEl>
                                              <p:spTgt spid="18"/>
                                            </p:tgtEl>
                                            <p:attrNameLst>
                                              <p:attrName>ppt_w</p:attrName>
                                            </p:attrNameLst>
                                          </p:cBhvr>
                                          <p:tavLst>
                                            <p:tav tm="0">
                                              <p:val>
                                                <p:fltVal val="0"/>
                                              </p:val>
                                            </p:tav>
                                            <p:tav tm="100000">
                                              <p:val>
                                                <p:strVal val="#ppt_w"/>
                                              </p:val>
                                            </p:tav>
                                          </p:tavLst>
                                        </p:anim>
                                        <p:anim calcmode="lin" valueType="num">
                                          <p:cBhvr>
                                            <p:cTn id="43" dur="500" fill="hold"/>
                                            <p:tgtEl>
                                              <p:spTgt spid="18"/>
                                            </p:tgtEl>
                                            <p:attrNameLst>
                                              <p:attrName>ppt_h</p:attrName>
                                            </p:attrNameLst>
                                          </p:cBhvr>
                                          <p:tavLst>
                                            <p:tav tm="0">
                                              <p:val>
                                                <p:fltVal val="0"/>
                                              </p:val>
                                            </p:tav>
                                            <p:tav tm="100000">
                                              <p:val>
                                                <p:strVal val="#ppt_h"/>
                                              </p:val>
                                            </p:tav>
                                          </p:tavLst>
                                        </p:anim>
                                        <p:animEffect transition="in" filter="fade">
                                          <p:cBhvr>
                                            <p:cTn id="44" dur="500"/>
                                            <p:tgtEl>
                                              <p:spTgt spid="18"/>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19"/>
                                            </p:tgtEl>
                                            <p:attrNameLst>
                                              <p:attrName>style.visibility</p:attrName>
                                            </p:attrNameLst>
                                          </p:cBhvr>
                                          <p:to>
                                            <p:strVal val="visible"/>
                                          </p:to>
                                        </p:set>
                                        <p:anim calcmode="lin" valueType="num">
                                          <p:cBhvr>
                                            <p:cTn id="47" dur="500" fill="hold"/>
                                            <p:tgtEl>
                                              <p:spTgt spid="19"/>
                                            </p:tgtEl>
                                            <p:attrNameLst>
                                              <p:attrName>ppt_w</p:attrName>
                                            </p:attrNameLst>
                                          </p:cBhvr>
                                          <p:tavLst>
                                            <p:tav tm="0">
                                              <p:val>
                                                <p:fltVal val="0"/>
                                              </p:val>
                                            </p:tav>
                                            <p:tav tm="100000">
                                              <p:val>
                                                <p:strVal val="#ppt_w"/>
                                              </p:val>
                                            </p:tav>
                                          </p:tavLst>
                                        </p:anim>
                                        <p:anim calcmode="lin" valueType="num">
                                          <p:cBhvr>
                                            <p:cTn id="48" dur="500" fill="hold"/>
                                            <p:tgtEl>
                                              <p:spTgt spid="19"/>
                                            </p:tgtEl>
                                            <p:attrNameLst>
                                              <p:attrName>ppt_h</p:attrName>
                                            </p:attrNameLst>
                                          </p:cBhvr>
                                          <p:tavLst>
                                            <p:tav tm="0">
                                              <p:val>
                                                <p:fltVal val="0"/>
                                              </p:val>
                                            </p:tav>
                                            <p:tav tm="100000">
                                              <p:val>
                                                <p:strVal val="#ppt_h"/>
                                              </p:val>
                                            </p:tav>
                                          </p:tavLst>
                                        </p:anim>
                                        <p:animEffect transition="in" filter="fade">
                                          <p:cBhvr>
                                            <p:cTn id="49" dur="500"/>
                                            <p:tgtEl>
                                              <p:spTgt spid="19"/>
                                            </p:tgtEl>
                                          </p:cBhvr>
                                        </p:animEffect>
                                      </p:childTnLst>
                                    </p:cTn>
                                  </p:par>
                                  <p:par>
                                    <p:cTn id="50" presetID="53" presetClass="entr" presetSubtype="16" fill="hold" grpId="0" nodeType="withEffect">
                                      <p:stCondLst>
                                        <p:cond delay="400"/>
                                      </p:stCondLst>
                                      <p:childTnLst>
                                        <p:set>
                                          <p:cBhvr>
                                            <p:cTn id="51" dur="1" fill="hold">
                                              <p:stCondLst>
                                                <p:cond delay="0"/>
                                              </p:stCondLst>
                                            </p:cTn>
                                            <p:tgtEl>
                                              <p:spTgt spid="20"/>
                                            </p:tgtEl>
                                            <p:attrNameLst>
                                              <p:attrName>style.visibility</p:attrName>
                                            </p:attrNameLst>
                                          </p:cBhvr>
                                          <p:to>
                                            <p:strVal val="visible"/>
                                          </p:to>
                                        </p:set>
                                        <p:anim calcmode="lin" valueType="num">
                                          <p:cBhvr>
                                            <p:cTn id="52" dur="500" fill="hold"/>
                                            <p:tgtEl>
                                              <p:spTgt spid="20"/>
                                            </p:tgtEl>
                                            <p:attrNameLst>
                                              <p:attrName>ppt_w</p:attrName>
                                            </p:attrNameLst>
                                          </p:cBhvr>
                                          <p:tavLst>
                                            <p:tav tm="0">
                                              <p:val>
                                                <p:fltVal val="0"/>
                                              </p:val>
                                            </p:tav>
                                            <p:tav tm="100000">
                                              <p:val>
                                                <p:strVal val="#ppt_w"/>
                                              </p:val>
                                            </p:tav>
                                          </p:tavLst>
                                        </p:anim>
                                        <p:anim calcmode="lin" valueType="num">
                                          <p:cBhvr>
                                            <p:cTn id="53" dur="500" fill="hold"/>
                                            <p:tgtEl>
                                              <p:spTgt spid="20"/>
                                            </p:tgtEl>
                                            <p:attrNameLst>
                                              <p:attrName>ppt_h</p:attrName>
                                            </p:attrNameLst>
                                          </p:cBhvr>
                                          <p:tavLst>
                                            <p:tav tm="0">
                                              <p:val>
                                                <p:fltVal val="0"/>
                                              </p:val>
                                            </p:tav>
                                            <p:tav tm="100000">
                                              <p:val>
                                                <p:strVal val="#ppt_h"/>
                                              </p:val>
                                            </p:tav>
                                          </p:tavLst>
                                        </p:anim>
                                        <p:animEffect transition="in" filter="fade">
                                          <p:cBhvr>
                                            <p:cTn id="54" dur="500"/>
                                            <p:tgtEl>
                                              <p:spTgt spid="20"/>
                                            </p:tgtEl>
                                          </p:cBhvr>
                                        </p:animEffect>
                                      </p:childTnLst>
                                    </p:cTn>
                                  </p:par>
                                  <p:par>
                                    <p:cTn id="55" presetID="53" presetClass="entr" presetSubtype="16" fill="hold" grpId="0" nodeType="withEffect">
                                      <p:stCondLst>
                                        <p:cond delay="200"/>
                                      </p:stCondLst>
                                      <p:childTnLst>
                                        <p:set>
                                          <p:cBhvr>
                                            <p:cTn id="56" dur="1" fill="hold">
                                              <p:stCondLst>
                                                <p:cond delay="0"/>
                                              </p:stCondLst>
                                            </p:cTn>
                                            <p:tgtEl>
                                              <p:spTgt spid="21"/>
                                            </p:tgtEl>
                                            <p:attrNameLst>
                                              <p:attrName>style.visibility</p:attrName>
                                            </p:attrNameLst>
                                          </p:cBhvr>
                                          <p:to>
                                            <p:strVal val="visible"/>
                                          </p:to>
                                        </p:set>
                                        <p:anim calcmode="lin" valueType="num">
                                          <p:cBhvr>
                                            <p:cTn id="57" dur="500" fill="hold"/>
                                            <p:tgtEl>
                                              <p:spTgt spid="21"/>
                                            </p:tgtEl>
                                            <p:attrNameLst>
                                              <p:attrName>ppt_w</p:attrName>
                                            </p:attrNameLst>
                                          </p:cBhvr>
                                          <p:tavLst>
                                            <p:tav tm="0">
                                              <p:val>
                                                <p:fltVal val="0"/>
                                              </p:val>
                                            </p:tav>
                                            <p:tav tm="100000">
                                              <p:val>
                                                <p:strVal val="#ppt_w"/>
                                              </p:val>
                                            </p:tav>
                                          </p:tavLst>
                                        </p:anim>
                                        <p:anim calcmode="lin" valueType="num">
                                          <p:cBhvr>
                                            <p:cTn id="58" dur="500" fill="hold"/>
                                            <p:tgtEl>
                                              <p:spTgt spid="21"/>
                                            </p:tgtEl>
                                            <p:attrNameLst>
                                              <p:attrName>ppt_h</p:attrName>
                                            </p:attrNameLst>
                                          </p:cBhvr>
                                          <p:tavLst>
                                            <p:tav tm="0">
                                              <p:val>
                                                <p:fltVal val="0"/>
                                              </p:val>
                                            </p:tav>
                                            <p:tav tm="100000">
                                              <p:val>
                                                <p:strVal val="#ppt_h"/>
                                              </p:val>
                                            </p:tav>
                                          </p:tavLst>
                                        </p:anim>
                                        <p:animEffect transition="in" filter="fade">
                                          <p:cBhvr>
                                            <p:cTn id="59" dur="500"/>
                                            <p:tgtEl>
                                              <p:spTgt spid="21"/>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 calcmode="lin" valueType="num">
                                          <p:cBhvr>
                                            <p:cTn id="62" dur="500" fill="hold"/>
                                            <p:tgtEl>
                                              <p:spTgt spid="22"/>
                                            </p:tgtEl>
                                            <p:attrNameLst>
                                              <p:attrName>ppt_w</p:attrName>
                                            </p:attrNameLst>
                                          </p:cBhvr>
                                          <p:tavLst>
                                            <p:tav tm="0">
                                              <p:val>
                                                <p:fltVal val="0"/>
                                              </p:val>
                                            </p:tav>
                                            <p:tav tm="100000">
                                              <p:val>
                                                <p:strVal val="#ppt_w"/>
                                              </p:val>
                                            </p:tav>
                                          </p:tavLst>
                                        </p:anim>
                                        <p:anim calcmode="lin" valueType="num">
                                          <p:cBhvr>
                                            <p:cTn id="63" dur="500" fill="hold"/>
                                            <p:tgtEl>
                                              <p:spTgt spid="22"/>
                                            </p:tgtEl>
                                            <p:attrNameLst>
                                              <p:attrName>ppt_h</p:attrName>
                                            </p:attrNameLst>
                                          </p:cBhvr>
                                          <p:tavLst>
                                            <p:tav tm="0">
                                              <p:val>
                                                <p:fltVal val="0"/>
                                              </p:val>
                                            </p:tav>
                                            <p:tav tm="100000">
                                              <p:val>
                                                <p:strVal val="#ppt_h"/>
                                              </p:val>
                                            </p:tav>
                                          </p:tavLst>
                                        </p:anim>
                                        <p:animEffect transition="in" filter="fade">
                                          <p:cBhvr>
                                            <p:cTn id="64" dur="500"/>
                                            <p:tgtEl>
                                              <p:spTgt spid="22"/>
                                            </p:tgtEl>
                                          </p:cBhvr>
                                        </p:animEffect>
                                      </p:childTnLst>
                                    </p:cTn>
                                  </p:par>
                                  <p:par>
                                    <p:cTn id="65" presetID="2" presetClass="entr" presetSubtype="1" accel="52000" fill="hold" nodeType="withEffect">
                                      <p:stCondLst>
                                        <p:cond delay="200"/>
                                      </p:stCondLst>
                                      <p:childTnLst>
                                        <p:set>
                                          <p:cBhvr>
                                            <p:cTn id="66" dur="1" fill="hold">
                                              <p:stCondLst>
                                                <p:cond delay="0"/>
                                              </p:stCondLst>
                                            </p:cTn>
                                            <p:tgtEl>
                                              <p:spTgt spid="37"/>
                                            </p:tgtEl>
                                            <p:attrNameLst>
                                              <p:attrName>style.visibility</p:attrName>
                                            </p:attrNameLst>
                                          </p:cBhvr>
                                          <p:to>
                                            <p:strVal val="visible"/>
                                          </p:to>
                                        </p:set>
                                        <p:anim calcmode="lin" valueType="num">
                                          <p:cBhvr additive="base">
                                            <p:cTn id="67" dur="1000" fill="hold"/>
                                            <p:tgtEl>
                                              <p:spTgt spid="37"/>
                                            </p:tgtEl>
                                            <p:attrNameLst>
                                              <p:attrName>ppt_x</p:attrName>
                                            </p:attrNameLst>
                                          </p:cBhvr>
                                          <p:tavLst>
                                            <p:tav tm="0">
                                              <p:val>
                                                <p:strVal val="#ppt_x"/>
                                              </p:val>
                                            </p:tav>
                                            <p:tav tm="100000">
                                              <p:val>
                                                <p:strVal val="#ppt_x"/>
                                              </p:val>
                                            </p:tav>
                                          </p:tavLst>
                                        </p:anim>
                                        <p:anim calcmode="lin" valueType="num">
                                          <p:cBhvr additive="base">
                                            <p:cTn id="68" dur="1000" fill="hold"/>
                                            <p:tgtEl>
                                              <p:spTgt spid="37"/>
                                            </p:tgtEl>
                                            <p:attrNameLst>
                                              <p:attrName>ppt_y</p:attrName>
                                            </p:attrNameLst>
                                          </p:cBhvr>
                                          <p:tavLst>
                                            <p:tav tm="0">
                                              <p:val>
                                                <p:strVal val="0-#ppt_h/2"/>
                                              </p:val>
                                            </p:tav>
                                            <p:tav tm="100000">
                                              <p:val>
                                                <p:strVal val="#ppt_y"/>
                                              </p:val>
                                            </p:tav>
                                          </p:tavLst>
                                        </p:anim>
                                      </p:childTnLst>
                                    </p:cTn>
                                  </p:par>
                                  <p:par>
                                    <p:cTn id="69" presetID="2" presetClass="entr" presetSubtype="1" accel="52000" fill="hold" nodeType="withEffect">
                                      <p:stCondLst>
                                        <p:cond delay="400"/>
                                      </p:stCondLst>
                                      <p:childTnLst>
                                        <p:set>
                                          <p:cBhvr>
                                            <p:cTn id="70" dur="1" fill="hold">
                                              <p:stCondLst>
                                                <p:cond delay="0"/>
                                              </p:stCondLst>
                                            </p:cTn>
                                            <p:tgtEl>
                                              <p:spTgt spid="40"/>
                                            </p:tgtEl>
                                            <p:attrNameLst>
                                              <p:attrName>style.visibility</p:attrName>
                                            </p:attrNameLst>
                                          </p:cBhvr>
                                          <p:to>
                                            <p:strVal val="visible"/>
                                          </p:to>
                                        </p:set>
                                        <p:anim calcmode="lin" valueType="num">
                                          <p:cBhvr additive="base">
                                            <p:cTn id="71" dur="1000" fill="hold"/>
                                            <p:tgtEl>
                                              <p:spTgt spid="40"/>
                                            </p:tgtEl>
                                            <p:attrNameLst>
                                              <p:attrName>ppt_x</p:attrName>
                                            </p:attrNameLst>
                                          </p:cBhvr>
                                          <p:tavLst>
                                            <p:tav tm="0">
                                              <p:val>
                                                <p:strVal val="#ppt_x"/>
                                              </p:val>
                                            </p:tav>
                                            <p:tav tm="100000">
                                              <p:val>
                                                <p:strVal val="#ppt_x"/>
                                              </p:val>
                                            </p:tav>
                                          </p:tavLst>
                                        </p:anim>
                                        <p:anim calcmode="lin" valueType="num">
                                          <p:cBhvr additive="base">
                                            <p:cTn id="72" dur="1000" fill="hold"/>
                                            <p:tgtEl>
                                              <p:spTgt spid="40"/>
                                            </p:tgtEl>
                                            <p:attrNameLst>
                                              <p:attrName>ppt_y</p:attrName>
                                            </p:attrNameLst>
                                          </p:cBhvr>
                                          <p:tavLst>
                                            <p:tav tm="0">
                                              <p:val>
                                                <p:strVal val="0-#ppt_h/2"/>
                                              </p:val>
                                            </p:tav>
                                            <p:tav tm="100000">
                                              <p:val>
                                                <p:strVal val="#ppt_y"/>
                                              </p:val>
                                            </p:tav>
                                          </p:tavLst>
                                        </p:anim>
                                      </p:childTnLst>
                                    </p:cTn>
                                  </p:par>
                                  <p:par>
                                    <p:cTn id="73" presetID="2" presetClass="entr" presetSubtype="1" accel="52000" fill="hold" nodeType="withEffect">
                                      <p:stCondLst>
                                        <p:cond delay="400"/>
                                      </p:stCondLst>
                                      <p:childTnLst>
                                        <p:set>
                                          <p:cBhvr>
                                            <p:cTn id="74" dur="1" fill="hold">
                                              <p:stCondLst>
                                                <p:cond delay="0"/>
                                              </p:stCondLst>
                                            </p:cTn>
                                            <p:tgtEl>
                                              <p:spTgt spid="53"/>
                                            </p:tgtEl>
                                            <p:attrNameLst>
                                              <p:attrName>style.visibility</p:attrName>
                                            </p:attrNameLst>
                                          </p:cBhvr>
                                          <p:to>
                                            <p:strVal val="visible"/>
                                          </p:to>
                                        </p:set>
                                        <p:anim calcmode="lin" valueType="num">
                                          <p:cBhvr additive="base">
                                            <p:cTn id="75" dur="1000" fill="hold"/>
                                            <p:tgtEl>
                                              <p:spTgt spid="53"/>
                                            </p:tgtEl>
                                            <p:attrNameLst>
                                              <p:attrName>ppt_x</p:attrName>
                                            </p:attrNameLst>
                                          </p:cBhvr>
                                          <p:tavLst>
                                            <p:tav tm="0">
                                              <p:val>
                                                <p:strVal val="#ppt_x"/>
                                              </p:val>
                                            </p:tav>
                                            <p:tav tm="100000">
                                              <p:val>
                                                <p:strVal val="#ppt_x"/>
                                              </p:val>
                                            </p:tav>
                                          </p:tavLst>
                                        </p:anim>
                                        <p:anim calcmode="lin" valueType="num">
                                          <p:cBhvr additive="base">
                                            <p:cTn id="76" dur="1000" fill="hold"/>
                                            <p:tgtEl>
                                              <p:spTgt spid="53"/>
                                            </p:tgtEl>
                                            <p:attrNameLst>
                                              <p:attrName>ppt_y</p:attrName>
                                            </p:attrNameLst>
                                          </p:cBhvr>
                                          <p:tavLst>
                                            <p:tav tm="0">
                                              <p:val>
                                                <p:strVal val="0-#ppt_h/2"/>
                                              </p:val>
                                            </p:tav>
                                            <p:tav tm="100000">
                                              <p:val>
                                                <p:strVal val="#ppt_y"/>
                                              </p:val>
                                            </p:tav>
                                          </p:tavLst>
                                        </p:anim>
                                      </p:childTnLst>
                                    </p:cTn>
                                  </p:par>
                                </p:childTnLst>
                              </p:cTn>
                            </p:par>
                            <p:par>
                              <p:cTn id="77" fill="hold">
                                <p:stCondLst>
                                  <p:cond delay="500"/>
                                </p:stCondLst>
                                <p:childTnLst>
                                  <p:par>
                                    <p:cTn id="78" presetID="16" presetClass="entr" presetSubtype="21" fill="hold" grpId="0" nodeType="afterEffect">
                                      <p:stCondLst>
                                        <p:cond delay="0"/>
                                      </p:stCondLst>
                                      <p:childTnLst>
                                        <p:set>
                                          <p:cBhvr>
                                            <p:cTn id="79" dur="1" fill="hold">
                                              <p:stCondLst>
                                                <p:cond delay="0"/>
                                              </p:stCondLst>
                                            </p:cTn>
                                            <p:tgtEl>
                                              <p:spTgt spid="60"/>
                                            </p:tgtEl>
                                            <p:attrNameLst>
                                              <p:attrName>style.visibility</p:attrName>
                                            </p:attrNameLst>
                                          </p:cBhvr>
                                          <p:to>
                                            <p:strVal val="visible"/>
                                          </p:to>
                                        </p:set>
                                        <p:animEffect transition="in" filter="barn(inVertical)">
                                          <p:cBhvr>
                                            <p:cTn id="80" dur="500"/>
                                            <p:tgtEl>
                                              <p:spTgt spid="60"/>
                                            </p:tgtEl>
                                          </p:cBhvr>
                                        </p:animEffect>
                                      </p:childTnLst>
                                    </p:cTn>
                                  </p:par>
                                  <p:par>
                                    <p:cTn id="81" presetID="42" presetClass="entr" presetSubtype="0" fill="hold" nodeType="withEffect">
                                      <p:stCondLst>
                                        <p:cond delay="0"/>
                                      </p:stCondLst>
                                      <p:childTnLst>
                                        <p:set>
                                          <p:cBhvr>
                                            <p:cTn id="82" dur="1" fill="hold">
                                              <p:stCondLst>
                                                <p:cond delay="0"/>
                                              </p:stCondLst>
                                            </p:cTn>
                                            <p:tgtEl>
                                              <p:spTgt spid="28"/>
                                            </p:tgtEl>
                                            <p:attrNameLst>
                                              <p:attrName>style.visibility</p:attrName>
                                            </p:attrNameLst>
                                          </p:cBhvr>
                                          <p:to>
                                            <p:strVal val="visible"/>
                                          </p:to>
                                        </p:set>
                                        <p:animEffect transition="in" filter="fade">
                                          <p:cBhvr>
                                            <p:cTn id="83" dur="1000"/>
                                            <p:tgtEl>
                                              <p:spTgt spid="28"/>
                                            </p:tgtEl>
                                          </p:cBhvr>
                                        </p:animEffect>
                                        <p:anim calcmode="lin" valueType="num">
                                          <p:cBhvr>
                                            <p:cTn id="84" dur="1000" fill="hold"/>
                                            <p:tgtEl>
                                              <p:spTgt spid="28"/>
                                            </p:tgtEl>
                                            <p:attrNameLst>
                                              <p:attrName>ppt_x</p:attrName>
                                            </p:attrNameLst>
                                          </p:cBhvr>
                                          <p:tavLst>
                                            <p:tav tm="0">
                                              <p:val>
                                                <p:strVal val="#ppt_x"/>
                                              </p:val>
                                            </p:tav>
                                            <p:tav tm="100000">
                                              <p:val>
                                                <p:strVal val="#ppt_x"/>
                                              </p:val>
                                            </p:tav>
                                          </p:tavLst>
                                        </p:anim>
                                        <p:anim calcmode="lin" valueType="num">
                                          <p:cBhvr>
                                            <p:cTn id="85" dur="1000" fill="hold"/>
                                            <p:tgtEl>
                                              <p:spTgt spid="28"/>
                                            </p:tgtEl>
                                            <p:attrNameLst>
                                              <p:attrName>ppt_y</p:attrName>
                                            </p:attrNameLst>
                                          </p:cBhvr>
                                          <p:tavLst>
                                            <p:tav tm="0">
                                              <p:val>
                                                <p:strVal val="#ppt_y+.1"/>
                                              </p:val>
                                            </p:tav>
                                            <p:tav tm="100000">
                                              <p:val>
                                                <p:strVal val="#ppt_y"/>
                                              </p:val>
                                            </p:tav>
                                          </p:tavLst>
                                        </p:anim>
                                      </p:childTnLst>
                                    </p:cTn>
                                  </p:par>
                                  <p:par>
                                    <p:cTn id="86" presetID="42" presetClass="entr" presetSubtype="0" fill="hold" nodeType="withEffect">
                                      <p:stCondLst>
                                        <p:cond delay="0"/>
                                      </p:stCondLst>
                                      <p:childTnLst>
                                        <p:set>
                                          <p:cBhvr>
                                            <p:cTn id="87" dur="1" fill="hold">
                                              <p:stCondLst>
                                                <p:cond delay="0"/>
                                              </p:stCondLst>
                                            </p:cTn>
                                            <p:tgtEl>
                                              <p:spTgt spid="32"/>
                                            </p:tgtEl>
                                            <p:attrNameLst>
                                              <p:attrName>style.visibility</p:attrName>
                                            </p:attrNameLst>
                                          </p:cBhvr>
                                          <p:to>
                                            <p:strVal val="visible"/>
                                          </p:to>
                                        </p:set>
                                        <p:animEffect transition="in" filter="fade">
                                          <p:cBhvr>
                                            <p:cTn id="88" dur="1000"/>
                                            <p:tgtEl>
                                              <p:spTgt spid="32"/>
                                            </p:tgtEl>
                                          </p:cBhvr>
                                        </p:animEffect>
                                        <p:anim calcmode="lin" valueType="num">
                                          <p:cBhvr>
                                            <p:cTn id="89" dur="1000" fill="hold"/>
                                            <p:tgtEl>
                                              <p:spTgt spid="32"/>
                                            </p:tgtEl>
                                            <p:attrNameLst>
                                              <p:attrName>ppt_x</p:attrName>
                                            </p:attrNameLst>
                                          </p:cBhvr>
                                          <p:tavLst>
                                            <p:tav tm="0">
                                              <p:val>
                                                <p:strVal val="#ppt_x"/>
                                              </p:val>
                                            </p:tav>
                                            <p:tav tm="100000">
                                              <p:val>
                                                <p:strVal val="#ppt_x"/>
                                              </p:val>
                                            </p:tav>
                                          </p:tavLst>
                                        </p:anim>
                                        <p:anim calcmode="lin" valueType="num">
                                          <p:cBhvr>
                                            <p:cTn id="90"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60" grpId="0"/>
        </p:bldLst>
      </p:timing>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19993885"/>
          <p:cNvPicPr>
            <a:picLocks noChangeAspect="1"/>
          </p:cNvPicPr>
          <p:nvPr/>
        </p:nvPicPr>
        <p:blipFill>
          <a:blip r:embed="rId1"/>
          <a:stretch>
            <a:fillRect/>
          </a:stretch>
        </p:blipFill>
        <p:spPr>
          <a:xfrm>
            <a:off x="3810" y="0"/>
            <a:ext cx="914400" cy="914400"/>
          </a:xfrm>
          <a:prstGeom prst="rect">
            <a:avLst/>
          </a:prstGeom>
        </p:spPr>
      </p:pic>
      <p:sp>
        <p:nvSpPr>
          <p:cNvPr id="46" name="文本框 45"/>
          <p:cNvSpPr txBox="1"/>
          <p:nvPr/>
        </p:nvSpPr>
        <p:spPr>
          <a:xfrm>
            <a:off x="818515"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47" name="文本框 46"/>
          <p:cNvSpPr txBox="1"/>
          <p:nvPr/>
        </p:nvSpPr>
        <p:spPr>
          <a:xfrm>
            <a:off x="454660" y="914400"/>
            <a:ext cx="27216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a:latin typeface="+mn-ea"/>
                <a:cs typeface="+mn-ea"/>
                <a:sym typeface="+mn-ea"/>
              </a:rPr>
              <a:t>电子商务</a:t>
            </a:r>
            <a:r>
              <a:rPr lang="zh-CN" altLang="en-US" sz="3200" b="1" kern="100">
                <a:solidFill>
                  <a:schemeClr val="accent1"/>
                </a:solidFill>
                <a:latin typeface="+mn-ea"/>
                <a:cs typeface="Times New Roman" panose="02020603050405020304" pitchFamily="18" charset="0"/>
                <a:sym typeface="+mn-ea"/>
              </a:rPr>
              <a:t>系统</a:t>
            </a:r>
            <a:endParaRPr lang="zh-CN" altLang="en-US" sz="3200" b="1"/>
          </a:p>
        </p:txBody>
      </p:sp>
      <p:sp>
        <p:nvSpPr>
          <p:cNvPr id="48" name="文本框 47"/>
          <p:cNvSpPr txBox="1"/>
          <p:nvPr/>
        </p:nvSpPr>
        <p:spPr>
          <a:xfrm>
            <a:off x="2877185" y="2275205"/>
            <a:ext cx="6437630" cy="2306955"/>
          </a:xfrm>
          <a:prstGeom prst="rect">
            <a:avLst/>
          </a:prstGeom>
          <a:noFill/>
        </p:spPr>
        <p:txBody>
          <a:bodyPr wrap="square" rtlCol="0" anchor="t">
            <a:spAutoFit/>
          </a:bodyPr>
          <a:p>
            <a:pPr>
              <a:spcAft>
                <a:spcPts val="0"/>
              </a:spcAft>
            </a:pPr>
            <a:r>
              <a:rPr lang="zh-CN" altLang="en-US" kern="100">
                <a:latin typeface="+mn-ea"/>
                <a:cs typeface="Times New Roman" panose="02020603050405020304" pitchFamily="18" charset="0"/>
                <a:sym typeface="+mn-ea"/>
              </a:rPr>
              <a:t>在模块中的作用：购买产品，生成订单</a:t>
            </a:r>
            <a:endParaRPr lang="zh-CN" altLang="en-US" kern="100">
              <a:solidFill>
                <a:schemeClr val="tx1"/>
              </a:solidFill>
              <a:latin typeface="+mn-ea"/>
              <a:cs typeface="Times New Roman" panose="02020603050405020304" pitchFamily="18" charset="0"/>
            </a:endParaRPr>
          </a:p>
          <a:p>
            <a:pPr>
              <a:spcAft>
                <a:spcPts val="0"/>
              </a:spcAft>
            </a:pPr>
            <a:r>
              <a:rPr lang="zh-CN" altLang="en-US" kern="100">
                <a:latin typeface="+mn-ea"/>
                <a:cs typeface="Times New Roman" panose="02020603050405020304" pitchFamily="18" charset="0"/>
                <a:sym typeface="+mn-ea"/>
              </a:rPr>
              <a:t>项目亮点：购物车界面展示按照服务商展示，服务商相同的产</a:t>
            </a:r>
            <a:endParaRPr lang="zh-CN" altLang="en-US" kern="100">
              <a:latin typeface="+mn-ea"/>
              <a:cs typeface="Times New Roman" panose="02020603050405020304" pitchFamily="18" charset="0"/>
              <a:sym typeface="+mn-ea"/>
            </a:endParaRPr>
          </a:p>
          <a:p>
            <a:pPr>
              <a:spcAft>
                <a:spcPts val="0"/>
              </a:spcAft>
            </a:pPr>
            <a:r>
              <a:rPr lang="zh-CN" altLang="en-US" kern="100">
                <a:latin typeface="+mn-ea"/>
                <a:cs typeface="Times New Roman" panose="02020603050405020304" pitchFamily="18" charset="0"/>
                <a:sym typeface="+mn-ea"/>
              </a:rPr>
              <a:t>                  品在一起，加入购物车的同时会判断购物车内是否</a:t>
            </a:r>
            <a:endParaRPr lang="zh-CN" altLang="en-US" kern="100">
              <a:latin typeface="+mn-ea"/>
              <a:cs typeface="Times New Roman" panose="02020603050405020304" pitchFamily="18" charset="0"/>
              <a:sym typeface="+mn-ea"/>
            </a:endParaRPr>
          </a:p>
          <a:p>
            <a:pPr>
              <a:spcAft>
                <a:spcPts val="0"/>
              </a:spcAft>
            </a:pPr>
            <a:r>
              <a:rPr lang="zh-CN" altLang="en-US" kern="100">
                <a:latin typeface="+mn-ea"/>
                <a:cs typeface="Times New Roman" panose="02020603050405020304" pitchFamily="18" charset="0"/>
                <a:sym typeface="+mn-ea"/>
              </a:rPr>
              <a:t>                  已经存在此产品， 若存在此产品则购买数量加一，</a:t>
            </a:r>
            <a:endParaRPr lang="zh-CN" altLang="en-US" kern="100">
              <a:latin typeface="+mn-ea"/>
              <a:cs typeface="Times New Roman" panose="02020603050405020304" pitchFamily="18" charset="0"/>
              <a:sym typeface="+mn-ea"/>
            </a:endParaRPr>
          </a:p>
          <a:p>
            <a:pPr>
              <a:spcAft>
                <a:spcPts val="0"/>
              </a:spcAft>
            </a:pPr>
            <a:r>
              <a:rPr lang="zh-CN" altLang="en-US" kern="100">
                <a:latin typeface="+mn-ea"/>
                <a:cs typeface="Times New Roman" panose="02020603050405020304" pitchFamily="18" charset="0"/>
                <a:sym typeface="+mn-ea"/>
              </a:rPr>
              <a:t>                  反之则在购物车中加入此产品。在更改购物车产品</a:t>
            </a:r>
            <a:endParaRPr lang="zh-CN" altLang="en-US" kern="100">
              <a:latin typeface="+mn-ea"/>
              <a:cs typeface="Times New Roman" panose="02020603050405020304" pitchFamily="18" charset="0"/>
              <a:sym typeface="+mn-ea"/>
            </a:endParaRPr>
          </a:p>
          <a:p>
            <a:pPr>
              <a:spcAft>
                <a:spcPts val="0"/>
              </a:spcAft>
            </a:pPr>
            <a:r>
              <a:rPr lang="zh-CN" altLang="en-US" kern="100">
                <a:latin typeface="+mn-ea"/>
                <a:cs typeface="Times New Roman" panose="02020603050405020304" pitchFamily="18" charset="0"/>
                <a:sym typeface="+mn-ea"/>
              </a:rPr>
              <a:t>                  数量的同时，数据库中此产品的数量也在更改。展</a:t>
            </a:r>
            <a:endParaRPr lang="zh-CN" altLang="en-US" kern="100">
              <a:latin typeface="+mn-ea"/>
              <a:cs typeface="Times New Roman" panose="02020603050405020304" pitchFamily="18" charset="0"/>
              <a:sym typeface="+mn-ea"/>
            </a:endParaRPr>
          </a:p>
          <a:p>
            <a:pPr>
              <a:spcAft>
                <a:spcPts val="0"/>
              </a:spcAft>
            </a:pPr>
            <a:r>
              <a:rPr lang="zh-CN" altLang="en-US" kern="100">
                <a:latin typeface="+mn-ea"/>
                <a:cs typeface="Times New Roman" panose="02020603050405020304" pitchFamily="18" charset="0"/>
                <a:sym typeface="+mn-ea"/>
              </a:rPr>
              <a:t>                  示我的订单时候，每条订单中的产品的不同服务商</a:t>
            </a:r>
            <a:endParaRPr lang="zh-CN" altLang="en-US" kern="100">
              <a:latin typeface="+mn-ea"/>
              <a:cs typeface="Times New Roman" panose="02020603050405020304" pitchFamily="18" charset="0"/>
              <a:sym typeface="+mn-ea"/>
            </a:endParaRPr>
          </a:p>
          <a:p>
            <a:pPr>
              <a:spcAft>
                <a:spcPts val="0"/>
              </a:spcAft>
            </a:pPr>
            <a:r>
              <a:rPr lang="zh-CN" altLang="en-US" kern="100">
                <a:latin typeface="+mn-ea"/>
                <a:cs typeface="Times New Roman" panose="02020603050405020304" pitchFamily="18" charset="0"/>
                <a:sym typeface="+mn-ea"/>
              </a:rPr>
              <a:t>                  名称展示出来。</a:t>
            </a:r>
            <a:endParaRPr lang="zh-CN" altLang="en-US"/>
          </a:p>
        </p:txBody>
      </p:sp>
    </p:spTree>
  </p:cSld>
  <p:clrMapOvr>
    <a:masterClrMapping/>
  </p:clrMapOvr>
  <p:transition spd="slow" advTm="2000">
    <p:cove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19993885"/>
          <p:cNvPicPr>
            <a:picLocks noChangeAspect="1"/>
          </p:cNvPicPr>
          <p:nvPr/>
        </p:nvPicPr>
        <p:blipFill>
          <a:blip r:embed="rId1"/>
          <a:stretch>
            <a:fillRect/>
          </a:stretch>
        </p:blipFill>
        <p:spPr>
          <a:xfrm>
            <a:off x="3810" y="0"/>
            <a:ext cx="914400" cy="914400"/>
          </a:xfrm>
          <a:prstGeom prst="rect">
            <a:avLst/>
          </a:prstGeom>
        </p:spPr>
      </p:pic>
      <p:sp>
        <p:nvSpPr>
          <p:cNvPr id="83" name="文本框 82"/>
          <p:cNvSpPr txBox="1"/>
          <p:nvPr/>
        </p:nvSpPr>
        <p:spPr>
          <a:xfrm>
            <a:off x="836930"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84" name="文本框 83"/>
          <p:cNvSpPr txBox="1"/>
          <p:nvPr/>
        </p:nvSpPr>
        <p:spPr>
          <a:xfrm>
            <a:off x="481965" y="914400"/>
            <a:ext cx="27216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a:latin typeface="+mn-ea"/>
                <a:cs typeface="+mn-ea"/>
                <a:sym typeface="+mn-ea"/>
              </a:rPr>
              <a:t>电子商务</a:t>
            </a:r>
            <a:r>
              <a:rPr lang="zh-CN" altLang="en-US" sz="3200" b="1" kern="100">
                <a:solidFill>
                  <a:schemeClr val="accent1"/>
                </a:solidFill>
                <a:latin typeface="+mn-ea"/>
                <a:cs typeface="Times New Roman" panose="02020603050405020304" pitchFamily="18" charset="0"/>
                <a:sym typeface="+mn-ea"/>
              </a:rPr>
              <a:t>系统</a:t>
            </a:r>
            <a:endParaRPr lang="zh-CN" altLang="en-US" sz="3200"/>
          </a:p>
        </p:txBody>
      </p:sp>
      <p:sp>
        <p:nvSpPr>
          <p:cNvPr id="85" name="文本框 84"/>
          <p:cNvSpPr txBox="1"/>
          <p:nvPr/>
        </p:nvSpPr>
        <p:spPr>
          <a:xfrm>
            <a:off x="2339975" y="1998345"/>
            <a:ext cx="7512050" cy="2861310"/>
          </a:xfrm>
          <a:prstGeom prst="rect">
            <a:avLst/>
          </a:prstGeom>
          <a:noFill/>
        </p:spPr>
        <p:txBody>
          <a:bodyPr wrap="square" rtlCol="0" anchor="t">
            <a:spAutoFit/>
          </a:bodyPr>
          <a:p>
            <a:pPr algn="l">
              <a:spcAft>
                <a:spcPts val="0"/>
              </a:spcAft>
            </a:pPr>
            <a:r>
              <a:rPr lang="zh-CN" altLang="en-US" kern="100">
                <a:latin typeface="+mn-ea"/>
                <a:cs typeface="Times New Roman" panose="02020603050405020304" pitchFamily="18" charset="0"/>
                <a:sym typeface="+mn-ea"/>
              </a:rPr>
              <a:t>遇到问题：</a:t>
            </a:r>
            <a:endParaRPr lang="zh-CN" altLang="en-US" kern="100">
              <a:solidFill>
                <a:schemeClr val="tx1"/>
              </a:solidFill>
              <a:latin typeface="+mn-ea"/>
              <a:cs typeface="Times New Roman" panose="02020603050405020304" pitchFamily="18" charset="0"/>
            </a:endParaRPr>
          </a:p>
          <a:p>
            <a:pPr algn="l">
              <a:spcAft>
                <a:spcPts val="0"/>
              </a:spcAft>
            </a:pPr>
            <a:r>
              <a:rPr lang="zh-CN" altLang="en-US" kern="100">
                <a:latin typeface="+mn-ea"/>
                <a:cs typeface="Times New Roman" panose="02020603050405020304" pitchFamily="18" charset="0"/>
                <a:sym typeface="+mn-ea"/>
              </a:rPr>
              <a:t>       </a:t>
            </a:r>
            <a:r>
              <a:rPr lang="en-US" altLang="zh-CN" kern="100">
                <a:latin typeface="+mn-ea"/>
                <a:cs typeface="Times New Roman" panose="02020603050405020304" pitchFamily="18" charset="0"/>
                <a:sym typeface="+mn-ea"/>
              </a:rPr>
              <a:t>1.</a:t>
            </a:r>
            <a:r>
              <a:rPr lang="zh-CN" altLang="en-US" kern="100">
                <a:latin typeface="+mn-ea"/>
                <a:cs typeface="Times New Roman" panose="02020603050405020304" pitchFamily="18" charset="0"/>
                <a:sym typeface="+mn-ea"/>
              </a:rPr>
              <a:t>在往购物车中加入商品的同时，不能按照同一个服务商一起展示。</a:t>
            </a:r>
            <a:endParaRPr lang="zh-CN" altLang="en-US" kern="100">
              <a:solidFill>
                <a:schemeClr val="tx1"/>
              </a:solidFill>
              <a:latin typeface="+mn-ea"/>
              <a:cs typeface="Times New Roman" panose="02020603050405020304" pitchFamily="18" charset="0"/>
            </a:endParaRPr>
          </a:p>
          <a:p>
            <a:pPr algn="l">
              <a:spcAft>
                <a:spcPts val="0"/>
              </a:spcAft>
            </a:pPr>
            <a:r>
              <a:rPr lang="en-US" altLang="zh-CN" kern="100">
                <a:latin typeface="+mn-ea"/>
                <a:cs typeface="Times New Roman" panose="02020603050405020304" pitchFamily="18" charset="0"/>
                <a:sym typeface="+mn-ea"/>
              </a:rPr>
              <a:t>	</a:t>
            </a:r>
            <a:r>
              <a:rPr lang="zh-CN" altLang="en-US" kern="100">
                <a:latin typeface="+mn-ea"/>
                <a:cs typeface="Times New Roman" panose="02020603050405020304" pitchFamily="18" charset="0"/>
                <a:sym typeface="+mn-ea"/>
              </a:rPr>
              <a:t>如何解决：</a:t>
            </a:r>
            <a:endParaRPr lang="zh-CN" altLang="en-US" kern="100">
              <a:solidFill>
                <a:schemeClr val="tx1"/>
              </a:solidFill>
              <a:latin typeface="+mn-ea"/>
              <a:cs typeface="Times New Roman" panose="02020603050405020304" pitchFamily="18" charset="0"/>
            </a:endParaRPr>
          </a:p>
          <a:p>
            <a:pPr algn="l">
              <a:spcAft>
                <a:spcPts val="0"/>
              </a:spcAft>
            </a:pPr>
            <a:r>
              <a:rPr lang="zh-CN" altLang="en-US" kern="100">
                <a:latin typeface="+mn-ea"/>
                <a:cs typeface="Times New Roman" panose="02020603050405020304" pitchFamily="18" charset="0"/>
                <a:sym typeface="+mn-ea"/>
              </a:rPr>
              <a:t>List&lt;Map&lt;String, Object&gt;&gt;  car =  new ArrayList&lt;Map&lt;String,Object&gt;&gt;();</a:t>
            </a:r>
            <a:endParaRPr lang="zh-CN" altLang="en-US" kern="100">
              <a:solidFill>
                <a:schemeClr val="tx1"/>
              </a:solidFill>
              <a:latin typeface="+mn-ea"/>
              <a:cs typeface="Times New Roman" panose="02020603050405020304" pitchFamily="18" charset="0"/>
            </a:endParaRPr>
          </a:p>
          <a:p>
            <a:pPr algn="l">
              <a:spcAft>
                <a:spcPts val="0"/>
              </a:spcAft>
            </a:pPr>
            <a:r>
              <a:rPr lang="zh-CN" altLang="en-US" kern="100">
                <a:latin typeface="+mn-ea"/>
                <a:cs typeface="Times New Roman" panose="02020603050405020304" pitchFamily="18" charset="0"/>
                <a:sym typeface="+mn-ea"/>
              </a:rPr>
              <a:t>List&lt;Cart&gt; list = cartService.getMemberCart(memberid);</a:t>
            </a:r>
            <a:endParaRPr lang="zh-CN" altLang="en-US" kern="100">
              <a:solidFill>
                <a:schemeClr val="tx1"/>
              </a:solidFill>
              <a:latin typeface="+mn-ea"/>
              <a:cs typeface="Times New Roman" panose="02020603050405020304" pitchFamily="18" charset="0"/>
            </a:endParaRPr>
          </a:p>
          <a:p>
            <a:pPr algn="l">
              <a:spcAft>
                <a:spcPts val="0"/>
              </a:spcAft>
            </a:pPr>
            <a:r>
              <a:rPr lang="en-US" altLang="zh-CN" kern="100">
                <a:latin typeface="+mn-ea"/>
                <a:cs typeface="Times New Roman" panose="02020603050405020304" pitchFamily="18" charset="0"/>
                <a:sym typeface="+mn-ea"/>
              </a:rPr>
              <a:t>for</a:t>
            </a:r>
            <a:r>
              <a:rPr lang="zh-CN" altLang="en-US" kern="100">
                <a:latin typeface="+mn-ea"/>
                <a:cs typeface="Times New Roman" panose="02020603050405020304" pitchFamily="18" charset="0"/>
                <a:sym typeface="+mn-ea"/>
              </a:rPr>
              <a:t>循环</a:t>
            </a:r>
            <a:r>
              <a:rPr lang="en-US" altLang="zh-CN" kern="100">
                <a:latin typeface="+mn-ea"/>
                <a:cs typeface="Times New Roman" panose="02020603050405020304" pitchFamily="18" charset="0"/>
                <a:sym typeface="+mn-ea"/>
              </a:rPr>
              <a:t>list</a:t>
            </a:r>
            <a:r>
              <a:rPr lang="zh-CN" altLang="en-US" kern="100">
                <a:latin typeface="+mn-ea"/>
                <a:cs typeface="Times New Roman" panose="02020603050405020304" pitchFamily="18" charset="0"/>
                <a:sym typeface="+mn-ea"/>
              </a:rPr>
              <a:t>，对比list.get(i).getProviderName()，</a:t>
            </a:r>
            <a:r>
              <a:rPr kern="100">
                <a:latin typeface="+mn-ea"/>
                <a:cs typeface="Times New Roman" panose="02020603050405020304" pitchFamily="18" charset="0"/>
                <a:sym typeface="+mn-ea"/>
              </a:rPr>
              <a:t>定义一个变量int 用来处理当前店铺名字是否存在 初值为0，for  循环list 直接对比名字，如果名字相同 int 赋值为1</a:t>
            </a:r>
            <a:r>
              <a:rPr lang="zh-CN" kern="100">
                <a:latin typeface="+mn-ea"/>
                <a:cs typeface="Times New Roman" panose="02020603050405020304" pitchFamily="18" charset="0"/>
                <a:sym typeface="+mn-ea"/>
              </a:rPr>
              <a:t>并且</a:t>
            </a:r>
            <a:r>
              <a:rPr lang="en-US" altLang="zh-CN" kern="100">
                <a:latin typeface="+mn-ea"/>
                <a:cs typeface="Times New Roman" panose="02020603050405020304" pitchFamily="18" charset="0"/>
                <a:sym typeface="+mn-ea"/>
              </a:rPr>
              <a:t>break</a:t>
            </a:r>
            <a:r>
              <a:rPr lang="zh-CN" altLang="en-US" kern="100">
                <a:latin typeface="+mn-ea"/>
                <a:cs typeface="Times New Roman" panose="02020603050405020304" pitchFamily="18" charset="0"/>
                <a:sym typeface="+mn-ea"/>
              </a:rPr>
              <a:t>，判断int是否为1 是continue，否则list1 = cartService.getMemberCartByName(providerName, memberid); </a:t>
            </a:r>
            <a:endParaRPr lang="zh-CN" altLang="en-US" kern="100">
              <a:solidFill>
                <a:schemeClr val="tx1"/>
              </a:solidFill>
              <a:latin typeface="+mn-ea"/>
              <a:cs typeface="Times New Roman" panose="02020603050405020304" pitchFamily="18" charset="0"/>
            </a:endParaRPr>
          </a:p>
          <a:p>
            <a:pPr>
              <a:spcAft>
                <a:spcPts val="0"/>
              </a:spcAft>
            </a:pPr>
            <a:endParaRPr lang="zh-CN" altLang="en-US"/>
          </a:p>
        </p:txBody>
      </p:sp>
    </p:spTree>
  </p:cSld>
  <p:clrMapOvr>
    <a:masterClrMapping/>
  </p:clrMapOvr>
  <p:transition spd="slow" advTm="2000">
    <p:cove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19993885"/>
          <p:cNvPicPr>
            <a:picLocks noChangeAspect="1"/>
          </p:cNvPicPr>
          <p:nvPr/>
        </p:nvPicPr>
        <p:blipFill>
          <a:blip r:embed="rId1"/>
          <a:stretch>
            <a:fillRect/>
          </a:stretch>
        </p:blipFill>
        <p:spPr>
          <a:xfrm>
            <a:off x="3810" y="0"/>
            <a:ext cx="914400" cy="914400"/>
          </a:xfrm>
          <a:prstGeom prst="rect">
            <a:avLst/>
          </a:prstGeom>
        </p:spPr>
      </p:pic>
      <p:sp>
        <p:nvSpPr>
          <p:cNvPr id="5" name="文本框 4"/>
          <p:cNvSpPr txBox="1"/>
          <p:nvPr/>
        </p:nvSpPr>
        <p:spPr>
          <a:xfrm>
            <a:off x="828040"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6" name="文本框 5"/>
          <p:cNvSpPr txBox="1"/>
          <p:nvPr/>
        </p:nvSpPr>
        <p:spPr>
          <a:xfrm>
            <a:off x="473075" y="914400"/>
            <a:ext cx="27216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a:latin typeface="+mn-ea"/>
                <a:cs typeface="+mn-ea"/>
                <a:sym typeface="+mn-ea"/>
              </a:rPr>
              <a:t>电子商务</a:t>
            </a:r>
            <a:r>
              <a:rPr lang="zh-CN" altLang="en-US" sz="3200" b="1" kern="100">
                <a:solidFill>
                  <a:schemeClr val="accent1"/>
                </a:solidFill>
                <a:latin typeface="+mn-ea"/>
                <a:cs typeface="Times New Roman" panose="02020603050405020304" pitchFamily="18" charset="0"/>
                <a:sym typeface="+mn-ea"/>
              </a:rPr>
              <a:t>系统</a:t>
            </a:r>
            <a:endParaRPr lang="zh-CN" altLang="en-US" sz="3200"/>
          </a:p>
        </p:txBody>
      </p:sp>
      <p:sp>
        <p:nvSpPr>
          <p:cNvPr id="7" name="文本框 6"/>
          <p:cNvSpPr txBox="1"/>
          <p:nvPr/>
        </p:nvSpPr>
        <p:spPr>
          <a:xfrm>
            <a:off x="3122930" y="1794510"/>
            <a:ext cx="5946140" cy="1476375"/>
          </a:xfrm>
          <a:prstGeom prst="rect">
            <a:avLst/>
          </a:prstGeom>
          <a:noFill/>
        </p:spPr>
        <p:txBody>
          <a:bodyPr wrap="square" rtlCol="0" anchor="t">
            <a:spAutoFit/>
          </a:bodyPr>
          <a:p>
            <a:pPr algn="l">
              <a:spcAft>
                <a:spcPts val="0"/>
              </a:spcAft>
            </a:pPr>
            <a:r>
              <a:rPr lang="zh-CN" altLang="en-US" kern="100">
                <a:latin typeface="+mn-ea"/>
                <a:cs typeface="Times New Roman" panose="02020603050405020304" pitchFamily="18" charset="0"/>
                <a:sym typeface="+mn-ea"/>
              </a:rPr>
              <a:t>遇到问题：</a:t>
            </a:r>
            <a:endParaRPr lang="zh-CN" altLang="en-US" kern="100">
              <a:solidFill>
                <a:schemeClr val="tx1"/>
              </a:solidFill>
              <a:latin typeface="+mn-ea"/>
              <a:cs typeface="Times New Roman" panose="02020603050405020304" pitchFamily="18" charset="0"/>
            </a:endParaRPr>
          </a:p>
          <a:p>
            <a:pPr algn="l">
              <a:spcAft>
                <a:spcPts val="0"/>
              </a:spcAft>
            </a:pPr>
            <a:r>
              <a:rPr lang="zh-CN" altLang="en-US" kern="100">
                <a:latin typeface="+mn-ea"/>
                <a:cs typeface="Times New Roman" panose="02020603050405020304" pitchFamily="18" charset="0"/>
                <a:sym typeface="+mn-ea"/>
              </a:rPr>
              <a:t>       </a:t>
            </a:r>
            <a:r>
              <a:rPr lang="en-US" altLang="zh-CN" kern="100">
                <a:latin typeface="+mn-ea"/>
                <a:cs typeface="Times New Roman" panose="02020603050405020304" pitchFamily="18" charset="0"/>
                <a:sym typeface="+mn-ea"/>
              </a:rPr>
              <a:t>2.</a:t>
            </a:r>
            <a:r>
              <a:rPr lang="zh-CN" altLang="en-US" kern="100">
                <a:latin typeface="+mn-ea"/>
                <a:cs typeface="Times New Roman" panose="02020603050405020304" pitchFamily="18" charset="0"/>
                <a:sym typeface="+mn-ea"/>
              </a:rPr>
              <a:t>加入购物车时判断购物车中是否有此产品。</a:t>
            </a:r>
            <a:endParaRPr lang="zh-CN" altLang="en-US" kern="100">
              <a:solidFill>
                <a:schemeClr val="tx1"/>
              </a:solidFill>
              <a:latin typeface="+mn-ea"/>
              <a:cs typeface="Times New Roman" panose="02020603050405020304" pitchFamily="18" charset="0"/>
            </a:endParaRPr>
          </a:p>
          <a:p>
            <a:pPr algn="l">
              <a:spcAft>
                <a:spcPts val="0"/>
              </a:spcAft>
            </a:pPr>
            <a:r>
              <a:rPr lang="en-US" altLang="zh-CN" kern="100">
                <a:latin typeface="+mn-ea"/>
                <a:cs typeface="Times New Roman" panose="02020603050405020304" pitchFamily="18" charset="0"/>
                <a:sym typeface="+mn-ea"/>
              </a:rPr>
              <a:t>	</a:t>
            </a:r>
            <a:r>
              <a:rPr lang="zh-CN" altLang="en-US" kern="100">
                <a:latin typeface="+mn-ea"/>
                <a:cs typeface="Times New Roman" panose="02020603050405020304" pitchFamily="18" charset="0"/>
                <a:sym typeface="+mn-ea"/>
              </a:rPr>
              <a:t>如何解决：</a:t>
            </a:r>
            <a:endParaRPr lang="zh-CN" altLang="en-US" kern="100">
              <a:solidFill>
                <a:schemeClr val="tx1"/>
              </a:solidFill>
              <a:latin typeface="+mn-ea"/>
              <a:cs typeface="Times New Roman" panose="02020603050405020304" pitchFamily="18" charset="0"/>
            </a:endParaRPr>
          </a:p>
          <a:p>
            <a:pPr algn="l">
              <a:spcAft>
                <a:spcPts val="0"/>
              </a:spcAft>
            </a:pPr>
            <a:endParaRPr lang="zh-CN" altLang="en-US" kern="100">
              <a:solidFill>
                <a:schemeClr val="tx1"/>
              </a:solidFill>
              <a:latin typeface="+mn-ea"/>
              <a:cs typeface="Times New Roman" panose="02020603050405020304" pitchFamily="18" charset="0"/>
            </a:endParaRPr>
          </a:p>
          <a:p>
            <a:pPr algn="l">
              <a:spcAft>
                <a:spcPts val="0"/>
              </a:spcAft>
            </a:pPr>
            <a:endParaRPr lang="zh-CN" altLang="en-US"/>
          </a:p>
        </p:txBody>
      </p:sp>
      <p:pic>
        <p:nvPicPr>
          <p:cNvPr id="8" name="图片 7"/>
          <p:cNvPicPr>
            <a:picLocks noChangeAspect="1"/>
          </p:cNvPicPr>
          <p:nvPr/>
        </p:nvPicPr>
        <p:blipFill>
          <a:blip r:embed="rId2"/>
          <a:stretch>
            <a:fillRect/>
          </a:stretch>
        </p:blipFill>
        <p:spPr>
          <a:xfrm>
            <a:off x="2674620" y="2770505"/>
            <a:ext cx="6843395" cy="2800985"/>
          </a:xfrm>
          <a:prstGeom prst="rect">
            <a:avLst/>
          </a:prstGeom>
        </p:spPr>
      </p:pic>
    </p:spTree>
  </p:cSld>
  <p:clrMapOvr>
    <a:masterClrMapping/>
  </p:clrMapOvr>
  <p:transition spd="slow" advTm="2000">
    <p:cove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 name="图片 56"/>
          <p:cNvPicPr>
            <a:picLocks noChangeAspect="1"/>
          </p:cNvPicPr>
          <p:nvPr/>
        </p:nvPicPr>
        <p:blipFill rotWithShape="1">
          <a:blip r:embed="rId1">
            <a:extLst>
              <a:ext uri="{28A0092B-C50C-407E-A947-70E740481C1C}">
                <a14:useLocalDpi xmlns:a14="http://schemas.microsoft.com/office/drawing/2010/main" val="0"/>
              </a:ext>
            </a:extLst>
          </a:blip>
          <a:srcRect l="39368" t="49480" r="23565" b="35118"/>
          <a:stretch>
            <a:fillRect/>
          </a:stretch>
        </p:blipFill>
        <p:spPr>
          <a:xfrm rot="10800000">
            <a:off x="-856088" y="1762208"/>
            <a:ext cx="13048087" cy="5095792"/>
          </a:xfrm>
          <a:prstGeom prst="rect">
            <a:avLst/>
          </a:prstGeom>
        </p:spPr>
      </p:pic>
      <p:grpSp>
        <p:nvGrpSpPr>
          <p:cNvPr id="58" name="组合 57"/>
          <p:cNvGrpSpPr/>
          <p:nvPr/>
        </p:nvGrpSpPr>
        <p:grpSpPr>
          <a:xfrm>
            <a:off x="1847528" y="2137368"/>
            <a:ext cx="11053474" cy="2801987"/>
            <a:chOff x="2124075" y="1635125"/>
            <a:chExt cx="7589379" cy="1925638"/>
          </a:xfrm>
        </p:grpSpPr>
        <p:sp>
          <p:nvSpPr>
            <p:cNvPr id="3" name="TextBox 11"/>
            <p:cNvSpPr txBox="1">
              <a:spLocks noChangeArrowheads="1"/>
            </p:cNvSpPr>
            <p:nvPr/>
          </p:nvSpPr>
          <p:spPr bwMode="auto">
            <a:xfrm>
              <a:off x="3868279" y="2042431"/>
              <a:ext cx="5845175" cy="5280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a:solidFill>
                    <a:schemeClr val="tx1"/>
                  </a:solidFill>
                  <a:latin typeface="Calibri" panose="020F0502020204030204" pitchFamily="34" charset="0"/>
                </a:defRPr>
              </a:lvl1pPr>
              <a:lvl2pPr>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marL="0" lvl="1" eaLnBrk="1" hangingPunct="1"/>
              <a:r>
                <a:rPr lang="zh-CN" altLang="en-US"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 </a:t>
              </a:r>
              <a:r>
                <a:rPr lang="zh-CN" altLang="en-US" sz="3600"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第三部分      </a:t>
              </a:r>
              <a:r>
                <a:rPr lang="zh-CN" altLang="en-US" sz="4400"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总结</a:t>
              </a:r>
              <a:endParaRPr lang="en-US" altLang="zh-CN" sz="4400"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flipV="1">
              <a:off x="3635375" y="1635125"/>
              <a:ext cx="0" cy="1925638"/>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 name="TextBox 13"/>
            <p:cNvSpPr txBox="1">
              <a:spLocks noChangeArrowheads="1"/>
            </p:cNvSpPr>
            <p:nvPr/>
          </p:nvSpPr>
          <p:spPr bwMode="auto">
            <a:xfrm>
              <a:off x="2317750" y="3067141"/>
              <a:ext cx="903288" cy="211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US" altLang="zh-CN" sz="2000"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PART 01</a:t>
              </a:r>
              <a:endParaRPr lang="zh-CN" altLang="en-US" sz="2000"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grpSp>
          <p:nvGrpSpPr>
            <p:cNvPr id="6" name="组合 5"/>
            <p:cNvGrpSpPr/>
            <p:nvPr/>
          </p:nvGrpSpPr>
          <p:grpSpPr bwMode="auto">
            <a:xfrm>
              <a:off x="2124075" y="1708150"/>
              <a:ext cx="1196975" cy="1196975"/>
              <a:chOff x="1068965" y="491752"/>
              <a:chExt cx="1197175" cy="1197175"/>
            </a:xfrm>
          </p:grpSpPr>
          <p:grpSp>
            <p:nvGrpSpPr>
              <p:cNvPr id="7" name="组合 6"/>
              <p:cNvGrpSpPr/>
              <p:nvPr/>
            </p:nvGrpSpPr>
            <p:grpSpPr>
              <a:xfrm>
                <a:off x="1068965" y="491752"/>
                <a:ext cx="1197175" cy="1197175"/>
                <a:chOff x="304800" y="673100"/>
                <a:chExt cx="4000500" cy="4000500"/>
              </a:xfrm>
              <a:effectLst>
                <a:outerShdw blurRad="444500" dist="254000" dir="8100000" algn="tr" rotWithShape="0">
                  <a:prstClr val="black">
                    <a:alpha val="50000"/>
                  </a:prstClr>
                </a:outerShdw>
              </a:effectLst>
            </p:grpSpPr>
            <p:sp>
              <p:nvSpPr>
                <p:cNvPr id="9" name="同心圆 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gradFill>
                      <a:gsLst>
                        <a:gs pos="0">
                          <a:srgbClr val="7030A0"/>
                        </a:gs>
                        <a:gs pos="55000">
                          <a:srgbClr val="002060"/>
                        </a:gs>
                        <a:gs pos="100000">
                          <a:srgbClr val="0070C0"/>
                        </a:gs>
                      </a:gsLst>
                      <a:lin ang="8400000" scaled="0"/>
                    </a:gradFill>
                  </a:endParaRPr>
                </a:p>
              </p:txBody>
            </p:sp>
            <p:sp>
              <p:nvSpPr>
                <p:cNvPr id="10" name="椭圆 9"/>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gradFill>
                      <a:gsLst>
                        <a:gs pos="0">
                          <a:srgbClr val="7030A0"/>
                        </a:gs>
                        <a:gs pos="55000">
                          <a:srgbClr val="002060"/>
                        </a:gs>
                        <a:gs pos="100000">
                          <a:srgbClr val="0070C0"/>
                        </a:gs>
                      </a:gsLst>
                      <a:lin ang="8400000" scaled="0"/>
                    </a:gradFill>
                  </a:endParaRPr>
                </a:p>
              </p:txBody>
            </p:sp>
          </p:grpSp>
          <p:sp>
            <p:nvSpPr>
              <p:cNvPr id="8" name="KSO_Shape"/>
              <p:cNvSpPr/>
              <p:nvPr/>
            </p:nvSpPr>
            <p:spPr bwMode="auto">
              <a:xfrm>
                <a:off x="1288077" y="829946"/>
                <a:ext cx="758952" cy="520787"/>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dirty="0">
                  <a:gradFill>
                    <a:gsLst>
                      <a:gs pos="0">
                        <a:srgbClr val="7030A0"/>
                      </a:gs>
                      <a:gs pos="55000">
                        <a:srgbClr val="002060"/>
                      </a:gs>
                      <a:gs pos="100000">
                        <a:srgbClr val="0070C0"/>
                      </a:gs>
                    </a:gsLst>
                    <a:lin ang="8400000" scaled="0"/>
                  </a:gradFill>
                </a:endParaRPr>
              </a:p>
            </p:txBody>
          </p:sp>
        </p:grpSp>
        <p:sp>
          <p:nvSpPr>
            <p:cNvPr id="11" name="TextBox 24"/>
            <p:cNvSpPr txBox="1">
              <a:spLocks noChangeArrowheads="1"/>
            </p:cNvSpPr>
            <p:nvPr/>
          </p:nvSpPr>
          <p:spPr bwMode="auto">
            <a:xfrm>
              <a:off x="3948113" y="2787650"/>
              <a:ext cx="1028700" cy="2099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0469" tIns="30235" rIns="60469" bIns="30235">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endParaRPr lang="zh-CN" altLang="en-US" sz="16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grpSp>
      <p:grpSp>
        <p:nvGrpSpPr>
          <p:cNvPr id="17" name="组合 16"/>
          <p:cNvGrpSpPr/>
          <p:nvPr/>
        </p:nvGrpSpPr>
        <p:grpSpPr>
          <a:xfrm>
            <a:off x="9048328" y="-433573"/>
            <a:ext cx="1179281" cy="1179281"/>
            <a:chOff x="304800" y="673100"/>
            <a:chExt cx="4000500" cy="4000500"/>
          </a:xfrm>
          <a:effectLst>
            <a:outerShdw blurRad="444500" dist="254000" dir="8100000" algn="tr" rotWithShape="0">
              <a:prstClr val="black">
                <a:alpha val="50000"/>
              </a:prstClr>
            </a:outerShdw>
          </a:effectLst>
        </p:grpSpPr>
        <p:sp>
          <p:nvSpPr>
            <p:cNvPr id="18" name="同心圆 3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Text" lastClr="000000"/>
                </a:solidFill>
                <a:latin typeface="Calibri" panose="020F0502020204030204"/>
                <a:ea typeface="宋体" panose="02010600030101010101" pitchFamily="2" charset="-122"/>
              </a:endParaRPr>
            </a:p>
          </p:txBody>
        </p:sp>
        <p:sp>
          <p:nvSpPr>
            <p:cNvPr id="19" name="椭圆 18"/>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20" name="组合 19"/>
          <p:cNvGrpSpPr/>
          <p:nvPr/>
        </p:nvGrpSpPr>
        <p:grpSpPr>
          <a:xfrm>
            <a:off x="7521176" y="61420"/>
            <a:ext cx="630230" cy="630230"/>
            <a:chOff x="304800" y="673100"/>
            <a:chExt cx="4000500" cy="4000500"/>
          </a:xfrm>
          <a:effectLst>
            <a:outerShdw blurRad="444500" dist="254000" dir="8100000" algn="tr" rotWithShape="0">
              <a:prstClr val="black">
                <a:alpha val="50000"/>
              </a:prstClr>
            </a:outerShdw>
          </a:effectLst>
        </p:grpSpPr>
        <p:sp>
          <p:nvSpPr>
            <p:cNvPr id="21" name="同心圆 37"/>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sp>
          <p:nvSpPr>
            <p:cNvPr id="22" name="椭圆 2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grpSp>
      <p:grpSp>
        <p:nvGrpSpPr>
          <p:cNvPr id="23" name="组合 22"/>
          <p:cNvGrpSpPr/>
          <p:nvPr/>
        </p:nvGrpSpPr>
        <p:grpSpPr>
          <a:xfrm>
            <a:off x="8199965" y="376535"/>
            <a:ext cx="890519" cy="890519"/>
            <a:chOff x="304800" y="673100"/>
            <a:chExt cx="4000500" cy="4000500"/>
          </a:xfrm>
          <a:effectLst>
            <a:outerShdw blurRad="444500" dist="254000" dir="8100000" algn="tr" rotWithShape="0">
              <a:prstClr val="black">
                <a:alpha val="50000"/>
              </a:prstClr>
            </a:outerShdw>
          </a:effectLst>
        </p:grpSpPr>
        <p:sp>
          <p:nvSpPr>
            <p:cNvPr id="24" name="同心圆 4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sp>
          <p:nvSpPr>
            <p:cNvPr id="25" name="椭圆 24"/>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grpSp>
      <p:grpSp>
        <p:nvGrpSpPr>
          <p:cNvPr id="26" name="组合 25"/>
          <p:cNvGrpSpPr/>
          <p:nvPr/>
        </p:nvGrpSpPr>
        <p:grpSpPr>
          <a:xfrm>
            <a:off x="10522468" y="186658"/>
            <a:ext cx="685800" cy="685800"/>
            <a:chOff x="304800" y="673100"/>
            <a:chExt cx="4000500" cy="4000500"/>
          </a:xfrm>
          <a:effectLst>
            <a:outerShdw blurRad="444500" dist="254000" dir="8100000" algn="tr" rotWithShape="0">
              <a:prstClr val="black">
                <a:alpha val="50000"/>
              </a:prstClr>
            </a:outerShdw>
          </a:effectLst>
        </p:grpSpPr>
        <p:sp>
          <p:nvSpPr>
            <p:cNvPr id="27" name="同心圆 4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Text" lastClr="000000"/>
                </a:solidFill>
                <a:latin typeface="Calibri" panose="020F0502020204030204"/>
                <a:ea typeface="宋体" panose="02010600030101010101" pitchFamily="2" charset="-122"/>
              </a:endParaRPr>
            </a:p>
          </p:txBody>
        </p:sp>
        <p:sp>
          <p:nvSpPr>
            <p:cNvPr id="28" name="椭圆 2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38" name="组合 37"/>
          <p:cNvGrpSpPr/>
          <p:nvPr/>
        </p:nvGrpSpPr>
        <p:grpSpPr>
          <a:xfrm>
            <a:off x="11227786" y="-713561"/>
            <a:ext cx="1179281" cy="1179281"/>
            <a:chOff x="304800" y="673100"/>
            <a:chExt cx="4000500" cy="4000500"/>
          </a:xfrm>
          <a:effectLst>
            <a:outerShdw blurRad="444500" dist="254000" dir="8100000" algn="tr" rotWithShape="0">
              <a:prstClr val="black">
                <a:alpha val="50000"/>
              </a:prstClr>
            </a:outerShdw>
          </a:effectLst>
        </p:grpSpPr>
        <p:sp>
          <p:nvSpPr>
            <p:cNvPr id="39" name="同心圆 5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Text" lastClr="000000"/>
                </a:solidFill>
                <a:latin typeface="Calibri" panose="020F0502020204030204"/>
                <a:ea typeface="宋体" panose="02010600030101010101" pitchFamily="2" charset="-122"/>
              </a:endParaRPr>
            </a:p>
          </p:txBody>
        </p:sp>
        <p:sp>
          <p:nvSpPr>
            <p:cNvPr id="40" name="椭圆 3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41" name="组合 40"/>
          <p:cNvGrpSpPr/>
          <p:nvPr/>
        </p:nvGrpSpPr>
        <p:grpSpPr>
          <a:xfrm>
            <a:off x="11253524" y="760918"/>
            <a:ext cx="223080" cy="223080"/>
            <a:chOff x="304800" y="673100"/>
            <a:chExt cx="4000500" cy="4000500"/>
          </a:xfrm>
          <a:effectLst>
            <a:outerShdw blurRad="444500" dist="254000" dir="8100000" algn="tr" rotWithShape="0">
              <a:prstClr val="black">
                <a:alpha val="50000"/>
              </a:prstClr>
            </a:outerShdw>
          </a:effectLst>
        </p:grpSpPr>
        <p:sp>
          <p:nvSpPr>
            <p:cNvPr id="42" name="同心圆 5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sp>
          <p:nvSpPr>
            <p:cNvPr id="43" name="椭圆 4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gr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 calcmode="lin" valueType="num">
                                      <p:cBhvr>
                                        <p:cTn id="9" dur="500" fill="hold"/>
                                        <p:tgtEl>
                                          <p:spTgt spid="17"/>
                                        </p:tgtEl>
                                        <p:attrNameLst>
                                          <p:attrName>ppt_x</p:attrName>
                                        </p:attrNameLst>
                                      </p:cBhvr>
                                      <p:tavLst>
                                        <p:tav tm="0">
                                          <p:val>
                                            <p:fltVal val="0.5"/>
                                          </p:val>
                                        </p:tav>
                                        <p:tav tm="100000">
                                          <p:val>
                                            <p:strVal val="#ppt_x"/>
                                          </p:val>
                                        </p:tav>
                                      </p:tavLst>
                                    </p:anim>
                                    <p:anim calcmode="lin" valueType="num">
                                      <p:cBhvr>
                                        <p:cTn id="10" dur="500" fill="hold"/>
                                        <p:tgtEl>
                                          <p:spTgt spid="17"/>
                                        </p:tgtEl>
                                        <p:attrNameLst>
                                          <p:attrName>ppt_y</p:attrName>
                                        </p:attrNameLst>
                                      </p:cBhvr>
                                      <p:tavLst>
                                        <p:tav tm="0">
                                          <p:val>
                                            <p:fltVal val="0.5"/>
                                          </p:val>
                                        </p:tav>
                                        <p:tav tm="100000">
                                          <p:val>
                                            <p:strVal val="#ppt_y"/>
                                          </p:val>
                                        </p:tav>
                                      </p:tavLst>
                                    </p:anim>
                                  </p:childTnLst>
                                </p:cTn>
                              </p:par>
                              <p:par>
                                <p:cTn id="11" presetID="23" presetClass="entr" presetSubtype="528" fill="hold" nodeType="withEffect">
                                  <p:stCondLst>
                                    <p:cond delay="30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 calcmode="lin" valueType="num">
                                      <p:cBhvr>
                                        <p:cTn id="15" dur="500" fill="hold"/>
                                        <p:tgtEl>
                                          <p:spTgt spid="20"/>
                                        </p:tgtEl>
                                        <p:attrNameLst>
                                          <p:attrName>ppt_x</p:attrName>
                                        </p:attrNameLst>
                                      </p:cBhvr>
                                      <p:tavLst>
                                        <p:tav tm="0">
                                          <p:val>
                                            <p:fltVal val="0.5"/>
                                          </p:val>
                                        </p:tav>
                                        <p:tav tm="100000">
                                          <p:val>
                                            <p:strVal val="#ppt_x"/>
                                          </p:val>
                                        </p:tav>
                                      </p:tavLst>
                                    </p:anim>
                                    <p:anim calcmode="lin" valueType="num">
                                      <p:cBhvr>
                                        <p:cTn id="16" dur="500" fill="hold"/>
                                        <p:tgtEl>
                                          <p:spTgt spid="20"/>
                                        </p:tgtEl>
                                        <p:attrNameLst>
                                          <p:attrName>ppt_y</p:attrName>
                                        </p:attrNameLst>
                                      </p:cBhvr>
                                      <p:tavLst>
                                        <p:tav tm="0">
                                          <p:val>
                                            <p:fltVal val="0.5"/>
                                          </p:val>
                                        </p:tav>
                                        <p:tav tm="100000">
                                          <p:val>
                                            <p:strVal val="#ppt_y"/>
                                          </p:val>
                                        </p:tav>
                                      </p:tavLst>
                                    </p:anim>
                                  </p:childTnLst>
                                </p:cTn>
                              </p:par>
                              <p:par>
                                <p:cTn id="17" presetID="23" presetClass="entr" presetSubtype="528" fill="hold" nodeType="withEffect">
                                  <p:stCondLst>
                                    <p:cond delay="700"/>
                                  </p:stCondLst>
                                  <p:childTnLst>
                                    <p:set>
                                      <p:cBhvr>
                                        <p:cTn id="18" dur="1" fill="hold">
                                          <p:stCondLst>
                                            <p:cond delay="0"/>
                                          </p:stCondLst>
                                        </p:cTn>
                                        <p:tgtEl>
                                          <p:spTgt spid="23"/>
                                        </p:tgtEl>
                                        <p:attrNameLst>
                                          <p:attrName>style.visibility</p:attrName>
                                        </p:attrNameLst>
                                      </p:cBhvr>
                                      <p:to>
                                        <p:strVal val="visible"/>
                                      </p:to>
                                    </p:set>
                                    <p:anim calcmode="lin" valueType="num">
                                      <p:cBhvr>
                                        <p:cTn id="19" dur="500" fill="hold"/>
                                        <p:tgtEl>
                                          <p:spTgt spid="23"/>
                                        </p:tgtEl>
                                        <p:attrNameLst>
                                          <p:attrName>ppt_w</p:attrName>
                                        </p:attrNameLst>
                                      </p:cBhvr>
                                      <p:tavLst>
                                        <p:tav tm="0">
                                          <p:val>
                                            <p:fltVal val="0"/>
                                          </p:val>
                                        </p:tav>
                                        <p:tav tm="100000">
                                          <p:val>
                                            <p:strVal val="#ppt_w"/>
                                          </p:val>
                                        </p:tav>
                                      </p:tavLst>
                                    </p:anim>
                                    <p:anim calcmode="lin" valueType="num">
                                      <p:cBhvr>
                                        <p:cTn id="20" dur="500" fill="hold"/>
                                        <p:tgtEl>
                                          <p:spTgt spid="23"/>
                                        </p:tgtEl>
                                        <p:attrNameLst>
                                          <p:attrName>ppt_h</p:attrName>
                                        </p:attrNameLst>
                                      </p:cBhvr>
                                      <p:tavLst>
                                        <p:tav tm="0">
                                          <p:val>
                                            <p:fltVal val="0"/>
                                          </p:val>
                                        </p:tav>
                                        <p:tav tm="100000">
                                          <p:val>
                                            <p:strVal val="#ppt_h"/>
                                          </p:val>
                                        </p:tav>
                                      </p:tavLst>
                                    </p:anim>
                                    <p:anim calcmode="lin" valueType="num">
                                      <p:cBhvr>
                                        <p:cTn id="21" dur="500" fill="hold"/>
                                        <p:tgtEl>
                                          <p:spTgt spid="23"/>
                                        </p:tgtEl>
                                        <p:attrNameLst>
                                          <p:attrName>ppt_x</p:attrName>
                                        </p:attrNameLst>
                                      </p:cBhvr>
                                      <p:tavLst>
                                        <p:tav tm="0">
                                          <p:val>
                                            <p:fltVal val="0.5"/>
                                          </p:val>
                                        </p:tav>
                                        <p:tav tm="100000">
                                          <p:val>
                                            <p:strVal val="#ppt_x"/>
                                          </p:val>
                                        </p:tav>
                                      </p:tavLst>
                                    </p:anim>
                                    <p:anim calcmode="lin" valueType="num">
                                      <p:cBhvr>
                                        <p:cTn id="22" dur="500" fill="hold"/>
                                        <p:tgtEl>
                                          <p:spTgt spid="23"/>
                                        </p:tgtEl>
                                        <p:attrNameLst>
                                          <p:attrName>ppt_y</p:attrName>
                                        </p:attrNameLst>
                                      </p:cBhvr>
                                      <p:tavLst>
                                        <p:tav tm="0">
                                          <p:val>
                                            <p:fltVal val="0.5"/>
                                          </p:val>
                                        </p:tav>
                                        <p:tav tm="100000">
                                          <p:val>
                                            <p:strVal val="#ppt_y"/>
                                          </p:val>
                                        </p:tav>
                                      </p:tavLst>
                                    </p:anim>
                                  </p:childTnLst>
                                </p:cTn>
                              </p:par>
                              <p:par>
                                <p:cTn id="23" presetID="23" presetClass="entr" presetSubtype="528" fill="hold" nodeType="withEffect">
                                  <p:stCondLst>
                                    <p:cond delay="300"/>
                                  </p:stCondLst>
                                  <p:childTnLst>
                                    <p:set>
                                      <p:cBhvr>
                                        <p:cTn id="24" dur="1" fill="hold">
                                          <p:stCondLst>
                                            <p:cond delay="0"/>
                                          </p:stCondLst>
                                        </p:cTn>
                                        <p:tgtEl>
                                          <p:spTgt spid="26"/>
                                        </p:tgtEl>
                                        <p:attrNameLst>
                                          <p:attrName>style.visibility</p:attrName>
                                        </p:attrNameLst>
                                      </p:cBhvr>
                                      <p:to>
                                        <p:strVal val="visible"/>
                                      </p:to>
                                    </p:set>
                                    <p:anim calcmode="lin" valueType="num">
                                      <p:cBhvr>
                                        <p:cTn id="25" dur="500" fill="hold"/>
                                        <p:tgtEl>
                                          <p:spTgt spid="26"/>
                                        </p:tgtEl>
                                        <p:attrNameLst>
                                          <p:attrName>ppt_w</p:attrName>
                                        </p:attrNameLst>
                                      </p:cBhvr>
                                      <p:tavLst>
                                        <p:tav tm="0">
                                          <p:val>
                                            <p:fltVal val="0"/>
                                          </p:val>
                                        </p:tav>
                                        <p:tav tm="100000">
                                          <p:val>
                                            <p:strVal val="#ppt_w"/>
                                          </p:val>
                                        </p:tav>
                                      </p:tavLst>
                                    </p:anim>
                                    <p:anim calcmode="lin" valueType="num">
                                      <p:cBhvr>
                                        <p:cTn id="26" dur="500" fill="hold"/>
                                        <p:tgtEl>
                                          <p:spTgt spid="26"/>
                                        </p:tgtEl>
                                        <p:attrNameLst>
                                          <p:attrName>ppt_h</p:attrName>
                                        </p:attrNameLst>
                                      </p:cBhvr>
                                      <p:tavLst>
                                        <p:tav tm="0">
                                          <p:val>
                                            <p:fltVal val="0"/>
                                          </p:val>
                                        </p:tav>
                                        <p:tav tm="100000">
                                          <p:val>
                                            <p:strVal val="#ppt_h"/>
                                          </p:val>
                                        </p:tav>
                                      </p:tavLst>
                                    </p:anim>
                                    <p:anim calcmode="lin" valueType="num">
                                      <p:cBhvr>
                                        <p:cTn id="27" dur="500" fill="hold"/>
                                        <p:tgtEl>
                                          <p:spTgt spid="26"/>
                                        </p:tgtEl>
                                        <p:attrNameLst>
                                          <p:attrName>ppt_x</p:attrName>
                                        </p:attrNameLst>
                                      </p:cBhvr>
                                      <p:tavLst>
                                        <p:tav tm="0">
                                          <p:val>
                                            <p:fltVal val="0.5"/>
                                          </p:val>
                                        </p:tav>
                                        <p:tav tm="100000">
                                          <p:val>
                                            <p:strVal val="#ppt_x"/>
                                          </p:val>
                                        </p:tav>
                                      </p:tavLst>
                                    </p:anim>
                                    <p:anim calcmode="lin" valueType="num">
                                      <p:cBhvr>
                                        <p:cTn id="28" dur="500" fill="hold"/>
                                        <p:tgtEl>
                                          <p:spTgt spid="26"/>
                                        </p:tgtEl>
                                        <p:attrNameLst>
                                          <p:attrName>ppt_y</p:attrName>
                                        </p:attrNameLst>
                                      </p:cBhvr>
                                      <p:tavLst>
                                        <p:tav tm="0">
                                          <p:val>
                                            <p:fltVal val="0.5"/>
                                          </p:val>
                                        </p:tav>
                                        <p:tav tm="100000">
                                          <p:val>
                                            <p:strVal val="#ppt_y"/>
                                          </p:val>
                                        </p:tav>
                                      </p:tavLst>
                                    </p:anim>
                                  </p:childTnLst>
                                </p:cTn>
                              </p:par>
                              <p:par>
                                <p:cTn id="29" presetID="23" presetClass="entr" presetSubtype="528" fill="hold" nodeType="withEffect">
                                  <p:stCondLst>
                                    <p:cond delay="300"/>
                                  </p:stCondLst>
                                  <p:childTnLst>
                                    <p:set>
                                      <p:cBhvr>
                                        <p:cTn id="30" dur="1" fill="hold">
                                          <p:stCondLst>
                                            <p:cond delay="0"/>
                                          </p:stCondLst>
                                        </p:cTn>
                                        <p:tgtEl>
                                          <p:spTgt spid="38"/>
                                        </p:tgtEl>
                                        <p:attrNameLst>
                                          <p:attrName>style.visibility</p:attrName>
                                        </p:attrNameLst>
                                      </p:cBhvr>
                                      <p:to>
                                        <p:strVal val="visible"/>
                                      </p:to>
                                    </p:set>
                                    <p:anim calcmode="lin" valueType="num">
                                      <p:cBhvr>
                                        <p:cTn id="31" dur="500" fill="hold"/>
                                        <p:tgtEl>
                                          <p:spTgt spid="38"/>
                                        </p:tgtEl>
                                        <p:attrNameLst>
                                          <p:attrName>ppt_w</p:attrName>
                                        </p:attrNameLst>
                                      </p:cBhvr>
                                      <p:tavLst>
                                        <p:tav tm="0">
                                          <p:val>
                                            <p:fltVal val="0"/>
                                          </p:val>
                                        </p:tav>
                                        <p:tav tm="100000">
                                          <p:val>
                                            <p:strVal val="#ppt_w"/>
                                          </p:val>
                                        </p:tav>
                                      </p:tavLst>
                                    </p:anim>
                                    <p:anim calcmode="lin" valueType="num">
                                      <p:cBhvr>
                                        <p:cTn id="32" dur="500" fill="hold"/>
                                        <p:tgtEl>
                                          <p:spTgt spid="38"/>
                                        </p:tgtEl>
                                        <p:attrNameLst>
                                          <p:attrName>ppt_h</p:attrName>
                                        </p:attrNameLst>
                                      </p:cBhvr>
                                      <p:tavLst>
                                        <p:tav tm="0">
                                          <p:val>
                                            <p:fltVal val="0"/>
                                          </p:val>
                                        </p:tav>
                                        <p:tav tm="100000">
                                          <p:val>
                                            <p:strVal val="#ppt_h"/>
                                          </p:val>
                                        </p:tav>
                                      </p:tavLst>
                                    </p:anim>
                                    <p:anim calcmode="lin" valueType="num">
                                      <p:cBhvr>
                                        <p:cTn id="33" dur="500" fill="hold"/>
                                        <p:tgtEl>
                                          <p:spTgt spid="38"/>
                                        </p:tgtEl>
                                        <p:attrNameLst>
                                          <p:attrName>ppt_x</p:attrName>
                                        </p:attrNameLst>
                                      </p:cBhvr>
                                      <p:tavLst>
                                        <p:tav tm="0">
                                          <p:val>
                                            <p:fltVal val="0.5"/>
                                          </p:val>
                                        </p:tav>
                                        <p:tav tm="100000">
                                          <p:val>
                                            <p:strVal val="#ppt_x"/>
                                          </p:val>
                                        </p:tav>
                                      </p:tavLst>
                                    </p:anim>
                                    <p:anim calcmode="lin" valueType="num">
                                      <p:cBhvr>
                                        <p:cTn id="34" dur="500" fill="hold"/>
                                        <p:tgtEl>
                                          <p:spTgt spid="38"/>
                                        </p:tgtEl>
                                        <p:attrNameLst>
                                          <p:attrName>ppt_y</p:attrName>
                                        </p:attrNameLst>
                                      </p:cBhvr>
                                      <p:tavLst>
                                        <p:tav tm="0">
                                          <p:val>
                                            <p:fltVal val="0.5"/>
                                          </p:val>
                                        </p:tav>
                                        <p:tav tm="100000">
                                          <p:val>
                                            <p:strVal val="#ppt_y"/>
                                          </p:val>
                                        </p:tav>
                                      </p:tavLst>
                                    </p:anim>
                                  </p:childTnLst>
                                </p:cTn>
                              </p:par>
                              <p:par>
                                <p:cTn id="35" presetID="23" presetClass="entr" presetSubtype="528" fill="hold" nodeType="withEffect">
                                  <p:stCondLst>
                                    <p:cond delay="600"/>
                                  </p:stCondLst>
                                  <p:childTnLst>
                                    <p:set>
                                      <p:cBhvr>
                                        <p:cTn id="36" dur="1" fill="hold">
                                          <p:stCondLst>
                                            <p:cond delay="0"/>
                                          </p:stCondLst>
                                        </p:cTn>
                                        <p:tgtEl>
                                          <p:spTgt spid="41"/>
                                        </p:tgtEl>
                                        <p:attrNameLst>
                                          <p:attrName>style.visibility</p:attrName>
                                        </p:attrNameLst>
                                      </p:cBhvr>
                                      <p:to>
                                        <p:strVal val="visible"/>
                                      </p:to>
                                    </p:set>
                                    <p:anim calcmode="lin" valueType="num">
                                      <p:cBhvr>
                                        <p:cTn id="37" dur="500" fill="hold"/>
                                        <p:tgtEl>
                                          <p:spTgt spid="41"/>
                                        </p:tgtEl>
                                        <p:attrNameLst>
                                          <p:attrName>ppt_w</p:attrName>
                                        </p:attrNameLst>
                                      </p:cBhvr>
                                      <p:tavLst>
                                        <p:tav tm="0">
                                          <p:val>
                                            <p:fltVal val="0"/>
                                          </p:val>
                                        </p:tav>
                                        <p:tav tm="100000">
                                          <p:val>
                                            <p:strVal val="#ppt_w"/>
                                          </p:val>
                                        </p:tav>
                                      </p:tavLst>
                                    </p:anim>
                                    <p:anim calcmode="lin" valueType="num">
                                      <p:cBhvr>
                                        <p:cTn id="38" dur="500" fill="hold"/>
                                        <p:tgtEl>
                                          <p:spTgt spid="41"/>
                                        </p:tgtEl>
                                        <p:attrNameLst>
                                          <p:attrName>ppt_h</p:attrName>
                                        </p:attrNameLst>
                                      </p:cBhvr>
                                      <p:tavLst>
                                        <p:tav tm="0">
                                          <p:val>
                                            <p:fltVal val="0"/>
                                          </p:val>
                                        </p:tav>
                                        <p:tav tm="100000">
                                          <p:val>
                                            <p:strVal val="#ppt_h"/>
                                          </p:val>
                                        </p:tav>
                                      </p:tavLst>
                                    </p:anim>
                                    <p:anim calcmode="lin" valueType="num">
                                      <p:cBhvr>
                                        <p:cTn id="39" dur="500" fill="hold"/>
                                        <p:tgtEl>
                                          <p:spTgt spid="41"/>
                                        </p:tgtEl>
                                        <p:attrNameLst>
                                          <p:attrName>ppt_x</p:attrName>
                                        </p:attrNameLst>
                                      </p:cBhvr>
                                      <p:tavLst>
                                        <p:tav tm="0">
                                          <p:val>
                                            <p:fltVal val="0.5"/>
                                          </p:val>
                                        </p:tav>
                                        <p:tav tm="100000">
                                          <p:val>
                                            <p:strVal val="#ppt_x"/>
                                          </p:val>
                                        </p:tav>
                                      </p:tavLst>
                                    </p:anim>
                                    <p:anim calcmode="lin" valueType="num">
                                      <p:cBhvr>
                                        <p:cTn id="40" dur="500" fill="hold"/>
                                        <p:tgtEl>
                                          <p:spTgt spid="41"/>
                                        </p:tgtEl>
                                        <p:attrNameLst>
                                          <p:attrName>ppt_y</p:attrName>
                                        </p:attrNameLst>
                                      </p:cBhvr>
                                      <p:tavLst>
                                        <p:tav tm="0">
                                          <p:val>
                                            <p:fltVal val="0.5"/>
                                          </p:val>
                                        </p:tav>
                                        <p:tav tm="100000">
                                          <p:val>
                                            <p:strVal val="#ppt_y"/>
                                          </p:val>
                                        </p:tav>
                                      </p:tavLst>
                                    </p:anim>
                                  </p:childTnLst>
                                </p:cTn>
                              </p:par>
                              <p:par>
                                <p:cTn id="41" presetID="26" presetClass="emph" presetSubtype="0" repeatCount="3000" fill="hold" nodeType="withEffect">
                                  <p:stCondLst>
                                    <p:cond delay="600"/>
                                  </p:stCondLst>
                                  <p:childTnLst>
                                    <p:animEffect transition="out" filter="fade">
                                      <p:cBhvr>
                                        <p:cTn id="42" dur="500" tmFilter="0, 0; .2, .5; .8, .5; 1, 0"/>
                                        <p:tgtEl>
                                          <p:spTgt spid="17"/>
                                        </p:tgtEl>
                                      </p:cBhvr>
                                    </p:animEffect>
                                    <p:animScale>
                                      <p:cBhvr>
                                        <p:cTn id="43" dur="250" autoRev="1" fill="hold"/>
                                        <p:tgtEl>
                                          <p:spTgt spid="17"/>
                                        </p:tgtEl>
                                      </p:cBhvr>
                                      <p:by x="105000" y="105000"/>
                                    </p:animScale>
                                  </p:childTnLst>
                                </p:cTn>
                              </p:par>
                              <p:par>
                                <p:cTn id="44" presetID="26" presetClass="emph" presetSubtype="0" repeatCount="3000" fill="hold" nodeType="withEffect">
                                  <p:stCondLst>
                                    <p:cond delay="710"/>
                                  </p:stCondLst>
                                  <p:childTnLst>
                                    <p:animEffect transition="out" filter="fade">
                                      <p:cBhvr>
                                        <p:cTn id="45" dur="500" tmFilter="0, 0; .2, .5; .8, .5; 1, 0"/>
                                        <p:tgtEl>
                                          <p:spTgt spid="38"/>
                                        </p:tgtEl>
                                      </p:cBhvr>
                                    </p:animEffect>
                                    <p:animScale>
                                      <p:cBhvr>
                                        <p:cTn id="46" dur="250" autoRev="1" fill="hold"/>
                                        <p:tgtEl>
                                          <p:spTgt spid="3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descr="19993885"/>
          <p:cNvPicPr>
            <a:picLocks noChangeAspect="1"/>
          </p:cNvPicPr>
          <p:nvPr/>
        </p:nvPicPr>
        <p:blipFill>
          <a:blip r:embed="rId1"/>
          <a:stretch>
            <a:fillRect/>
          </a:stretch>
        </p:blipFill>
        <p:spPr>
          <a:xfrm>
            <a:off x="3810" y="0"/>
            <a:ext cx="914400" cy="914400"/>
          </a:xfrm>
          <a:prstGeom prst="rect">
            <a:avLst/>
          </a:prstGeom>
        </p:spPr>
      </p:pic>
      <p:sp>
        <p:nvSpPr>
          <p:cNvPr id="6" name="文本框 5"/>
          <p:cNvSpPr txBox="1"/>
          <p:nvPr/>
        </p:nvSpPr>
        <p:spPr>
          <a:xfrm>
            <a:off x="836930"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7" name="文本框 6"/>
          <p:cNvSpPr txBox="1"/>
          <p:nvPr/>
        </p:nvSpPr>
        <p:spPr>
          <a:xfrm>
            <a:off x="490220" y="914400"/>
            <a:ext cx="1096010" cy="583565"/>
          </a:xfrm>
          <a:prstGeom prst="rect">
            <a:avLst/>
          </a:prstGeom>
          <a:noFill/>
        </p:spPr>
        <p:txBody>
          <a:bodyPr wrap="none" rtlCol="0" anchor="t">
            <a:spAutoFit/>
          </a:bodyPr>
          <a:p>
            <a:pPr algn="l" eaLnBrk="1" hangingPunct="1"/>
            <a:r>
              <a:rPr lang="en-US" altLang="zh-CN" sz="3200">
                <a:latin typeface="+mn-ea"/>
                <a:cs typeface="+mn-ea"/>
                <a:sym typeface="+mn-ea"/>
              </a:rPr>
              <a:t>I</a:t>
            </a:r>
            <a:r>
              <a:rPr lang="zh-CN" altLang="en-US" sz="3200" b="1">
                <a:latin typeface="+mn-ea"/>
                <a:cs typeface="+mn-ea"/>
                <a:sym typeface="+mn-ea"/>
              </a:rPr>
              <a:t>总结</a:t>
            </a:r>
            <a:endParaRPr lang="zh-CN" altLang="en-US" sz="3200"/>
          </a:p>
        </p:txBody>
      </p:sp>
      <p:sp>
        <p:nvSpPr>
          <p:cNvPr id="8" name="文本框 7"/>
          <p:cNvSpPr txBox="1"/>
          <p:nvPr/>
        </p:nvSpPr>
        <p:spPr>
          <a:xfrm>
            <a:off x="2146935" y="1536700"/>
            <a:ext cx="7898765" cy="4154170"/>
          </a:xfrm>
          <a:prstGeom prst="rect">
            <a:avLst/>
          </a:prstGeom>
          <a:noFill/>
        </p:spPr>
        <p:txBody>
          <a:bodyPr wrap="square" rtlCol="0" anchor="t">
            <a:spAutoFit/>
          </a:bodyPr>
          <a:p>
            <a:pPr algn="l">
              <a:spcAft>
                <a:spcPts val="0"/>
              </a:spcAft>
            </a:pPr>
            <a:r>
              <a:rPr lang="zh-CN" altLang="en-US" sz="2400" kern="100">
                <a:latin typeface="+mn-ea"/>
                <a:cs typeface="Times New Roman" panose="02020603050405020304" pitchFamily="18" charset="0"/>
                <a:sym typeface="+mn-ea"/>
              </a:rPr>
              <a:t>经过本次项目操作和编写，基本熟练掌握了基础的框架知识，发现用框架之后比之前程序逻辑编写少写很多代码，大多数代码框架已经写好了，完全可以直接套用。项目搭建以及设计还让我明白每个人在团队中都发挥着重要的作用，切勿个人主义</a:t>
            </a:r>
            <a:r>
              <a:rPr lang="en-US" altLang="zh-CN" sz="2400" kern="100">
                <a:latin typeface="+mn-ea"/>
                <a:cs typeface="Times New Roman" panose="02020603050405020304" pitchFamily="18" charset="0"/>
                <a:sym typeface="+mn-ea"/>
              </a:rPr>
              <a:t>	</a:t>
            </a:r>
            <a:r>
              <a:rPr lang="zh-CN" altLang="en-US" sz="2400" kern="100">
                <a:latin typeface="+mn-ea"/>
                <a:cs typeface="Times New Roman" panose="02020603050405020304" pitchFamily="18" charset="0"/>
                <a:sym typeface="+mn-ea"/>
              </a:rPr>
              <a:t>需要</a:t>
            </a:r>
            <a:r>
              <a:rPr lang="zh-CN" altLang="en-US" sz="2400" kern="100">
                <a:latin typeface="+mn-ea"/>
                <a:cs typeface="Times New Roman" panose="02020603050405020304" pitchFamily="18" charset="0"/>
                <a:sym typeface="+mn-ea"/>
              </a:rPr>
              <a:t>注意互相交流。虽然是第二次用</a:t>
            </a:r>
            <a:r>
              <a:rPr lang="en-US" altLang="zh-CN" sz="2400" kern="100">
                <a:latin typeface="+mn-ea"/>
                <a:cs typeface="Times New Roman" panose="02020603050405020304" pitchFamily="18" charset="0"/>
                <a:sym typeface="+mn-ea"/>
              </a:rPr>
              <a:t>Git</a:t>
            </a:r>
            <a:r>
              <a:rPr lang="zh-CN" altLang="en-US" sz="2400" kern="100">
                <a:latin typeface="+mn-ea"/>
                <a:cs typeface="Times New Roman" panose="02020603050405020304" pitchFamily="18" charset="0"/>
                <a:sym typeface="+mn-ea"/>
              </a:rPr>
              <a:t>协同开发，但还是有许多不太会的地方，还是会把项目合乱，多尝试几次过后就没有再出过差错。</a:t>
            </a:r>
            <a:r>
              <a:rPr lang="en-US" altLang="zh-CN" sz="2400" kern="100">
                <a:latin typeface="+mn-ea"/>
                <a:cs typeface="Times New Roman" panose="02020603050405020304" pitchFamily="18" charset="0"/>
                <a:sym typeface="+mn-ea"/>
              </a:rPr>
              <a:t>通过小组成员之间的合作，使自己的取长补短</a:t>
            </a:r>
            <a:r>
              <a:rPr lang="zh-CN" altLang="en-US" sz="2400" kern="100">
                <a:latin typeface="+mn-ea"/>
                <a:cs typeface="Times New Roman" panose="02020603050405020304" pitchFamily="18" charset="0"/>
                <a:sym typeface="+mn-ea"/>
              </a:rPr>
              <a:t>。</a:t>
            </a:r>
            <a:r>
              <a:rPr lang="en-US" altLang="zh-CN" sz="2400" kern="100">
                <a:latin typeface="+mn-ea"/>
                <a:cs typeface="Times New Roman" panose="02020603050405020304" pitchFamily="18" charset="0"/>
                <a:sym typeface="+mn-ea"/>
              </a:rPr>
              <a:t>在项目过程中了解到平时学习中对于知识的掌握不是很到位，更加的巩固了基础知识</a:t>
            </a:r>
            <a:r>
              <a:rPr lang="zh-CN" altLang="en-US" sz="2400" kern="100">
                <a:latin typeface="+mn-ea"/>
                <a:cs typeface="Times New Roman" panose="02020603050405020304" pitchFamily="18" charset="0"/>
                <a:sym typeface="+mn-ea"/>
              </a:rPr>
              <a:t>。</a:t>
            </a:r>
            <a:r>
              <a:rPr lang="en-US" altLang="zh-CN" sz="2400" kern="100">
                <a:latin typeface="+mn-ea"/>
                <a:cs typeface="Times New Roman" panose="02020603050405020304" pitchFamily="18" charset="0"/>
                <a:sym typeface="+mn-ea"/>
              </a:rPr>
              <a:t>实现具体项目功能时，在老师，组员的帮助下，使其更加的完善，优化了不足</a:t>
            </a:r>
            <a:endParaRPr lang="zh-CN" altLang="en-US" sz="2400"/>
          </a:p>
        </p:txBody>
      </p:sp>
    </p:spTree>
  </p:cSld>
  <p:clrMapOvr>
    <a:masterClrMapping/>
  </p:clrMapOvr>
  <p:transition spd="slow" advTm="2000">
    <p:cove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19993885"/>
          <p:cNvPicPr>
            <a:picLocks noChangeAspect="1"/>
          </p:cNvPicPr>
          <p:nvPr/>
        </p:nvPicPr>
        <p:blipFill>
          <a:blip r:embed="rId1"/>
          <a:stretch>
            <a:fillRect/>
          </a:stretch>
        </p:blipFill>
        <p:spPr>
          <a:xfrm>
            <a:off x="3810" y="0"/>
            <a:ext cx="914400" cy="914400"/>
          </a:xfrm>
          <a:prstGeom prst="rect">
            <a:avLst/>
          </a:prstGeom>
        </p:spPr>
      </p:pic>
      <p:sp>
        <p:nvSpPr>
          <p:cNvPr id="3" name="文本框 2"/>
          <p:cNvSpPr txBox="1"/>
          <p:nvPr/>
        </p:nvSpPr>
        <p:spPr>
          <a:xfrm>
            <a:off x="836930"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pic>
        <p:nvPicPr>
          <p:cNvPr id="5" name="图片 4"/>
          <p:cNvPicPr>
            <a:picLocks noChangeAspect="1"/>
          </p:cNvPicPr>
          <p:nvPr/>
        </p:nvPicPr>
        <p:blipFill>
          <a:blip r:embed="rId2" cstate="print">
            <a:duotone>
              <a:schemeClr val="accent6">
                <a:shade val="45000"/>
                <a:satMod val="135000"/>
              </a:schemeClr>
              <a:prstClr val="white"/>
            </a:duotone>
            <a:extLst>
              <a:ext uri="{BEBA8EAE-BF5A-486C-A8C5-ECC9F3942E4B}">
                <a14:imgProps xmlns:a14="http://schemas.microsoft.com/office/drawing/2010/main">
                  <a14:imgLayer r:embed="rId3">
                    <a14:imgEffect>
                      <a14:backgroundRemoval t="2939" b="100000" l="8010" r="94393"/>
                    </a14:imgEffect>
                  </a14:imgLayer>
                </a14:imgProps>
              </a:ext>
              <a:ext uri="{28A0092B-C50C-407E-A947-70E740481C1C}">
                <a14:useLocalDpi xmlns:a14="http://schemas.microsoft.com/office/drawing/2010/main" val="0"/>
              </a:ext>
            </a:extLst>
          </a:blip>
          <a:stretch>
            <a:fillRect/>
          </a:stretch>
        </p:blipFill>
        <p:spPr>
          <a:xfrm>
            <a:off x="1271464" y="980728"/>
            <a:ext cx="3821460" cy="5688632"/>
          </a:xfrm>
          <a:prstGeom prst="rect">
            <a:avLst/>
          </a:prstGeom>
        </p:spPr>
      </p:pic>
      <p:sp>
        <p:nvSpPr>
          <p:cNvPr id="6" name="文本框 5"/>
          <p:cNvSpPr txBox="1"/>
          <p:nvPr/>
        </p:nvSpPr>
        <p:spPr>
          <a:xfrm>
            <a:off x="5882005" y="2134870"/>
            <a:ext cx="5618480" cy="2461260"/>
          </a:xfrm>
          <a:prstGeom prst="rect">
            <a:avLst/>
          </a:prstGeom>
          <a:noFill/>
        </p:spPr>
        <p:txBody>
          <a:bodyPr wrap="square" rtlCol="0" anchor="t">
            <a:spAutoFit/>
          </a:bodyPr>
          <a:p>
            <a:pPr marL="0" indent="0">
              <a:spcBef>
                <a:spcPct val="50000"/>
              </a:spcBef>
              <a:buFontTx/>
              <a:buNone/>
            </a:pPr>
            <a:endParaRPr lang="zh-CN" altLang="zh-CN" sz="2800" b="1" dirty="0"/>
          </a:p>
          <a:p>
            <a:pPr marL="0" indent="0">
              <a:spcBef>
                <a:spcPct val="50000"/>
              </a:spcBef>
              <a:buFontTx/>
              <a:buNone/>
            </a:pPr>
            <a:r>
              <a:rPr lang="zh-CN" altLang="zh-CN" sz="2800" b="1" dirty="0">
                <a:solidFill>
                  <a:schemeClr val="accent5">
                    <a:lumMod val="75000"/>
                  </a:schemeClr>
                </a:solidFill>
                <a:sym typeface="+mn-ea"/>
              </a:rPr>
              <a:t>鲁迅先生说过:</a:t>
            </a:r>
            <a:endParaRPr lang="en-US" altLang="zh-CN" sz="2800" b="1" dirty="0">
              <a:solidFill>
                <a:schemeClr val="accent5">
                  <a:lumMod val="75000"/>
                </a:schemeClr>
              </a:solidFill>
            </a:endParaRPr>
          </a:p>
          <a:p>
            <a:pPr marL="0" indent="0">
              <a:spcBef>
                <a:spcPct val="50000"/>
              </a:spcBef>
              <a:buFontTx/>
              <a:buNone/>
            </a:pPr>
            <a:r>
              <a:rPr lang="zh-CN" altLang="zh-CN" sz="2800" b="1" dirty="0">
                <a:solidFill>
                  <a:schemeClr val="accent5">
                    <a:lumMod val="75000"/>
                  </a:schemeClr>
                </a:solidFill>
                <a:sym typeface="+mn-ea"/>
              </a:rPr>
              <a:t>“日本人可怕的是太过认真，</a:t>
            </a:r>
            <a:endParaRPr lang="en-US" altLang="zh-CN" sz="2800" b="1" dirty="0">
              <a:solidFill>
                <a:schemeClr val="accent5">
                  <a:lumMod val="75000"/>
                </a:schemeClr>
              </a:solidFill>
            </a:endParaRPr>
          </a:p>
          <a:p>
            <a:pPr marL="0" indent="0">
              <a:spcBef>
                <a:spcPct val="50000"/>
              </a:spcBef>
              <a:buFontTx/>
              <a:buNone/>
            </a:pPr>
            <a:r>
              <a:rPr lang="zh-CN" altLang="zh-CN" sz="2800" b="1" dirty="0">
                <a:solidFill>
                  <a:schemeClr val="accent5">
                    <a:lumMod val="75000"/>
                  </a:schemeClr>
                </a:solidFill>
                <a:sym typeface="+mn-ea"/>
              </a:rPr>
              <a:t>中国人可怕的是太不认真”</a:t>
            </a:r>
            <a:endParaRPr lang="zh-CN" altLang="en-US" sz="2800"/>
          </a:p>
        </p:txBody>
      </p:sp>
    </p:spTree>
  </p:cSld>
  <p:clrMapOvr>
    <a:masterClrMapping/>
  </p:clrMapOvr>
  <p:transition spd="slow" advTm="2000">
    <p:cove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rotWithShape="1">
          <a:blip r:embed="rId1" cstate="print">
            <a:extLst>
              <a:ext uri="{28A0092B-C50C-407E-A947-70E740481C1C}">
                <a14:useLocalDpi xmlns:a14="http://schemas.microsoft.com/office/drawing/2010/main" val="0"/>
              </a:ext>
            </a:extLst>
          </a:blip>
          <a:srcRect l="23486" t="47329" r="23565" b="35118"/>
          <a:stretch>
            <a:fillRect/>
          </a:stretch>
        </p:blipFill>
        <p:spPr>
          <a:xfrm rot="16200000">
            <a:off x="-2545174" y="2278559"/>
            <a:ext cx="7384892" cy="2300883"/>
          </a:xfrm>
          <a:prstGeom prst="rect">
            <a:avLst/>
          </a:prstGeom>
        </p:spPr>
      </p:pic>
      <p:pic>
        <p:nvPicPr>
          <p:cNvPr id="35" name="图片 34"/>
          <p:cNvPicPr>
            <a:picLocks noChangeAspect="1"/>
          </p:cNvPicPr>
          <p:nvPr/>
        </p:nvPicPr>
        <p:blipFill rotWithShape="1">
          <a:blip r:embed="rId1">
            <a:extLst>
              <a:ext uri="{28A0092B-C50C-407E-A947-70E740481C1C}">
                <a14:useLocalDpi xmlns:a14="http://schemas.microsoft.com/office/drawing/2010/main" val="0"/>
              </a:ext>
            </a:extLst>
          </a:blip>
          <a:srcRect l="23486" t="47329" r="23565" b="35118"/>
          <a:stretch>
            <a:fillRect/>
          </a:stretch>
        </p:blipFill>
        <p:spPr>
          <a:xfrm rot="16200000" flipV="1">
            <a:off x="7232254" y="2056681"/>
            <a:ext cx="7384893" cy="2744634"/>
          </a:xfrm>
          <a:prstGeom prst="rect">
            <a:avLst/>
          </a:prstGeom>
        </p:spPr>
      </p:pic>
      <p:grpSp>
        <p:nvGrpSpPr>
          <p:cNvPr id="15" name="组合 14"/>
          <p:cNvGrpSpPr/>
          <p:nvPr/>
        </p:nvGrpSpPr>
        <p:grpSpPr bwMode="auto">
          <a:xfrm>
            <a:off x="4860192" y="756189"/>
            <a:ext cx="758739" cy="992525"/>
            <a:chOff x="-511271" y="-1688556"/>
            <a:chExt cx="4816571" cy="6362156"/>
          </a:xfrm>
          <a:effectLst>
            <a:outerShdw blurRad="444500" dist="254000" dir="6840000" algn="tr" rotWithShape="0">
              <a:prstClr val="black">
                <a:alpha val="24000"/>
              </a:prstClr>
            </a:outerShdw>
          </a:effectLst>
        </p:grpSpPr>
        <p:sp>
          <p:nvSpPr>
            <p:cNvPr id="16" name="同心圆 5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17" name="椭圆 16"/>
            <p:cNvSpPr/>
            <p:nvPr/>
          </p:nvSpPr>
          <p:spPr>
            <a:xfrm>
              <a:off x="-511271" y="-1688556"/>
              <a:ext cx="3825876" cy="3825877"/>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45" name="组合 44"/>
          <p:cNvGrpSpPr/>
          <p:nvPr/>
        </p:nvGrpSpPr>
        <p:grpSpPr bwMode="auto">
          <a:xfrm>
            <a:off x="9995088" y="565477"/>
            <a:ext cx="1449763" cy="1435753"/>
            <a:chOff x="304800" y="673100"/>
            <a:chExt cx="4000500" cy="4000500"/>
          </a:xfrm>
          <a:effectLst>
            <a:outerShdw blurRad="444500" dist="254000" dir="6840000" algn="tr" rotWithShape="0">
              <a:prstClr val="black">
                <a:alpha val="24000"/>
              </a:prstClr>
            </a:outerShdw>
          </a:effectLst>
        </p:grpSpPr>
        <p:sp>
          <p:nvSpPr>
            <p:cNvPr id="46" name="同心圆 4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47" name="椭圆 46"/>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3" name="组合 2"/>
          <p:cNvGrpSpPr/>
          <p:nvPr/>
        </p:nvGrpSpPr>
        <p:grpSpPr bwMode="auto">
          <a:xfrm>
            <a:off x="1948515" y="866122"/>
            <a:ext cx="1449763" cy="1435753"/>
            <a:chOff x="304800" y="673100"/>
            <a:chExt cx="4000500" cy="4000500"/>
          </a:xfrm>
          <a:effectLst>
            <a:outerShdw blurRad="444500" dist="254000" dir="6840000" algn="tr" rotWithShape="0">
              <a:prstClr val="black">
                <a:alpha val="24000"/>
              </a:prstClr>
            </a:outerShdw>
          </a:effectLst>
        </p:grpSpPr>
        <p:sp>
          <p:nvSpPr>
            <p:cNvPr id="4" name="同心圆 5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5" name="椭圆 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6" name="组合 5"/>
          <p:cNvGrpSpPr/>
          <p:nvPr/>
        </p:nvGrpSpPr>
        <p:grpSpPr bwMode="auto">
          <a:xfrm>
            <a:off x="3169545" y="3193532"/>
            <a:ext cx="1449763" cy="1435753"/>
            <a:chOff x="304800" y="673100"/>
            <a:chExt cx="4000500" cy="4000500"/>
          </a:xfrm>
          <a:effectLst>
            <a:outerShdw blurRad="444500" dist="254000" dir="6840000" algn="tr" rotWithShape="0">
              <a:prstClr val="black">
                <a:alpha val="24000"/>
              </a:prstClr>
            </a:outerShdw>
          </a:effectLst>
        </p:grpSpPr>
        <p:sp>
          <p:nvSpPr>
            <p:cNvPr id="7" name="同心圆 4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8" name="椭圆 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9" name="组合 8"/>
          <p:cNvGrpSpPr/>
          <p:nvPr/>
        </p:nvGrpSpPr>
        <p:grpSpPr bwMode="auto">
          <a:xfrm>
            <a:off x="7732009" y="4353028"/>
            <a:ext cx="1805462" cy="1788015"/>
            <a:chOff x="304800" y="673100"/>
            <a:chExt cx="4000500" cy="4000500"/>
          </a:xfrm>
          <a:effectLst>
            <a:outerShdw blurRad="444500" dist="254000" dir="6840000" algn="tr" rotWithShape="0">
              <a:prstClr val="black">
                <a:alpha val="24000"/>
              </a:prstClr>
            </a:outerShdw>
          </a:effectLst>
        </p:grpSpPr>
        <p:sp>
          <p:nvSpPr>
            <p:cNvPr id="10" name="同心圆 5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11" name="椭圆 1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12" name="组合 11"/>
          <p:cNvGrpSpPr/>
          <p:nvPr/>
        </p:nvGrpSpPr>
        <p:grpSpPr bwMode="auto">
          <a:xfrm>
            <a:off x="4372895" y="1208216"/>
            <a:ext cx="3523305" cy="3372912"/>
            <a:chOff x="304800" y="673100"/>
            <a:chExt cx="4000500" cy="4000500"/>
          </a:xfrm>
          <a:effectLst>
            <a:outerShdw blurRad="444500" dist="254000" dir="6840000" algn="tr" rotWithShape="0">
              <a:prstClr val="black">
                <a:alpha val="45000"/>
              </a:prstClr>
            </a:outerShdw>
          </a:effectLst>
        </p:grpSpPr>
        <p:sp>
          <p:nvSpPr>
            <p:cNvPr id="13" name="同心圆 4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14" name="椭圆 13"/>
            <p:cNvSpPr/>
            <p:nvPr/>
          </p:nvSpPr>
          <p:spPr>
            <a:xfrm>
              <a:off x="392113" y="760413"/>
              <a:ext cx="3825873" cy="382587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sp>
        <p:nvSpPr>
          <p:cNvPr id="13316" name="TextBox 61"/>
          <p:cNvSpPr txBox="1">
            <a:spLocks noChangeArrowheads="1"/>
          </p:cNvSpPr>
          <p:nvPr/>
        </p:nvSpPr>
        <p:spPr bwMode="auto">
          <a:xfrm>
            <a:off x="2753122" y="1700808"/>
            <a:ext cx="6799262"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algn="ctr" eaLnBrk="1" hangingPunct="1"/>
            <a:r>
              <a:rPr lang="zh-CN" altLang="en-US" sz="6000" b="1" dirty="0">
                <a:gradFill>
                  <a:gsLst>
                    <a:gs pos="0">
                      <a:srgbClr val="7030A0"/>
                    </a:gs>
                    <a:gs pos="49000">
                      <a:srgbClr val="002060"/>
                    </a:gs>
                    <a:gs pos="100000">
                      <a:srgbClr val="0070C0"/>
                    </a:gs>
                  </a:gsLst>
                  <a:lin ang="10800000" scaled="0"/>
                </a:gradFill>
                <a:effectLst>
                  <a:innerShdw blurRad="63500" dist="50800" dir="16200000">
                    <a:prstClr val="black">
                      <a:alpha val="50000"/>
                    </a:prstClr>
                  </a:innerShdw>
                </a:effectLst>
                <a:latin typeface="时尚中黑简体" panose="01010104010101010101" pitchFamily="2" charset="-122"/>
                <a:ea typeface="时尚中黑简体" panose="01010104010101010101" pitchFamily="2" charset="-122"/>
              </a:rPr>
              <a:t>感谢</a:t>
            </a:r>
            <a:endParaRPr lang="en-US" altLang="zh-CN" sz="6000" b="1" dirty="0">
              <a:gradFill>
                <a:gsLst>
                  <a:gs pos="0">
                    <a:srgbClr val="7030A0"/>
                  </a:gs>
                  <a:gs pos="49000">
                    <a:srgbClr val="002060"/>
                  </a:gs>
                  <a:gs pos="100000">
                    <a:srgbClr val="0070C0"/>
                  </a:gs>
                </a:gsLst>
                <a:lin ang="10800000" scaled="0"/>
              </a:gradFill>
              <a:effectLst>
                <a:innerShdw blurRad="63500" dist="50800" dir="16200000">
                  <a:prstClr val="black">
                    <a:alpha val="50000"/>
                  </a:prstClr>
                </a:innerShdw>
              </a:effectLst>
              <a:latin typeface="时尚中黑简体" panose="01010104010101010101" pitchFamily="2" charset="-122"/>
              <a:ea typeface="时尚中黑简体" panose="01010104010101010101" pitchFamily="2" charset="-122"/>
            </a:endParaRPr>
          </a:p>
          <a:p>
            <a:pPr algn="ctr" eaLnBrk="1" hangingPunct="1"/>
            <a:r>
              <a:rPr lang="zh-CN" altLang="en-US" sz="6000" b="1" dirty="0">
                <a:gradFill>
                  <a:gsLst>
                    <a:gs pos="0">
                      <a:srgbClr val="7030A0"/>
                    </a:gs>
                    <a:gs pos="49000">
                      <a:srgbClr val="002060"/>
                    </a:gs>
                    <a:gs pos="100000">
                      <a:srgbClr val="0070C0"/>
                    </a:gs>
                  </a:gsLst>
                  <a:lin ang="10800000" scaled="0"/>
                </a:gradFill>
                <a:effectLst>
                  <a:innerShdw blurRad="63500" dist="50800" dir="16200000">
                    <a:prstClr val="black">
                      <a:alpha val="50000"/>
                    </a:prstClr>
                  </a:innerShdw>
                </a:effectLst>
                <a:latin typeface="时尚中黑简体" panose="01010104010101010101" pitchFamily="2" charset="-122"/>
                <a:ea typeface="时尚中黑简体" panose="01010104010101010101" pitchFamily="2" charset="-122"/>
              </a:rPr>
              <a:t>聆听</a:t>
            </a:r>
            <a:endParaRPr lang="zh-CN" altLang="en-US" sz="6000" b="1" dirty="0">
              <a:gradFill>
                <a:gsLst>
                  <a:gs pos="0">
                    <a:srgbClr val="7030A0"/>
                  </a:gs>
                  <a:gs pos="49000">
                    <a:srgbClr val="002060"/>
                  </a:gs>
                  <a:gs pos="100000">
                    <a:srgbClr val="0070C0"/>
                  </a:gs>
                </a:gsLst>
                <a:lin ang="10800000" scaled="0"/>
              </a:gradFill>
              <a:effectLst>
                <a:innerShdw blurRad="63500" dist="50800" dir="16200000">
                  <a:prstClr val="black">
                    <a:alpha val="50000"/>
                  </a:prstClr>
                </a:innerShdw>
              </a:effectLst>
              <a:latin typeface="时尚中黑简体" panose="01010104010101010101" pitchFamily="2" charset="-122"/>
              <a:ea typeface="时尚中黑简体" panose="01010104010101010101" pitchFamily="2" charset="-122"/>
            </a:endParaRPr>
          </a:p>
        </p:txBody>
      </p:sp>
      <p:cxnSp>
        <p:nvCxnSpPr>
          <p:cNvPr id="75" name="直接连接符 74"/>
          <p:cNvCxnSpPr/>
          <p:nvPr/>
        </p:nvCxnSpPr>
        <p:spPr>
          <a:xfrm>
            <a:off x="3795623" y="6623329"/>
            <a:ext cx="4600575" cy="9525"/>
          </a:xfrm>
          <a:prstGeom prst="line">
            <a:avLst/>
          </a:prstGeom>
          <a:ln>
            <a:solidFill>
              <a:schemeClr val="bg1">
                <a:lumMod val="65000"/>
              </a:schemeClr>
            </a:solidFill>
            <a:headEnd type="oval" w="lg" len="lg"/>
            <a:tailEnd type="oval" w="lg" len="lg"/>
          </a:ln>
        </p:spPr>
        <p:style>
          <a:lnRef idx="1">
            <a:schemeClr val="accent1"/>
          </a:lnRef>
          <a:fillRef idx="0">
            <a:schemeClr val="accent1"/>
          </a:fillRef>
          <a:effectRef idx="0">
            <a:schemeClr val="accent1"/>
          </a:effectRef>
          <a:fontRef idx="minor">
            <a:schemeClr val="tx1"/>
          </a:fontRef>
        </p:style>
      </p:cxnSp>
      <p:grpSp>
        <p:nvGrpSpPr>
          <p:cNvPr id="42" name="组合 41"/>
          <p:cNvGrpSpPr/>
          <p:nvPr/>
        </p:nvGrpSpPr>
        <p:grpSpPr bwMode="auto">
          <a:xfrm>
            <a:off x="1688025" y="5591094"/>
            <a:ext cx="1050184" cy="1032042"/>
            <a:chOff x="304800" y="673100"/>
            <a:chExt cx="4000500" cy="4000500"/>
          </a:xfrm>
          <a:effectLst>
            <a:outerShdw blurRad="444500" dist="254000" dir="6840000" algn="tr" rotWithShape="0">
              <a:prstClr val="black">
                <a:alpha val="24000"/>
              </a:prstClr>
            </a:outerShdw>
          </a:effectLst>
        </p:grpSpPr>
        <p:sp>
          <p:nvSpPr>
            <p:cNvPr id="43" name="同心圆 5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44" name="椭圆 43"/>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48" name="组合 47"/>
          <p:cNvGrpSpPr/>
          <p:nvPr/>
        </p:nvGrpSpPr>
        <p:grpSpPr bwMode="auto">
          <a:xfrm>
            <a:off x="10509001" y="5301571"/>
            <a:ext cx="630186" cy="624096"/>
            <a:chOff x="304800" y="673100"/>
            <a:chExt cx="4000500" cy="4000500"/>
          </a:xfrm>
          <a:effectLst>
            <a:outerShdw blurRad="444500" dist="254000" dir="6840000" algn="tr" rotWithShape="0">
              <a:prstClr val="black">
                <a:alpha val="24000"/>
              </a:prstClr>
            </a:outerShdw>
          </a:effectLst>
        </p:grpSpPr>
        <p:sp>
          <p:nvSpPr>
            <p:cNvPr id="49" name="同心圆 5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50" name="椭圆 4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sp>
        <p:nvSpPr>
          <p:cNvPr id="2" name="文本框 1"/>
          <p:cNvSpPr txBox="1"/>
          <p:nvPr/>
        </p:nvSpPr>
        <p:spPr>
          <a:xfrm>
            <a:off x="3814445" y="5314950"/>
            <a:ext cx="4563110" cy="521970"/>
          </a:xfrm>
          <a:prstGeom prst="rect">
            <a:avLst/>
          </a:prstGeom>
          <a:noFill/>
        </p:spPr>
        <p:txBody>
          <a:bodyPr wrap="none" rtlCol="0" anchor="t">
            <a:spAutoFit/>
          </a:bodyPr>
          <a:p>
            <a:r>
              <a:rPr lang="zh-CN" altLang="en-US" sz="2800">
                <a:solidFill>
                  <a:schemeClr val="accent1"/>
                </a:solidFill>
                <a:sym typeface="+mn-ea"/>
              </a:rPr>
              <a:t>信息工程学院</a:t>
            </a:r>
            <a:r>
              <a:rPr lang="en-US" altLang="zh-CN" sz="2800">
                <a:solidFill>
                  <a:schemeClr val="accent1"/>
                </a:solidFill>
                <a:sym typeface="+mn-ea"/>
              </a:rPr>
              <a:t>——</a:t>
            </a:r>
            <a:r>
              <a:rPr lang="zh-CN" altLang="en-US" sz="2800">
                <a:solidFill>
                  <a:schemeClr val="accent1"/>
                </a:solidFill>
                <a:sym typeface="+mn-ea"/>
              </a:rPr>
              <a:t>大数据</a:t>
            </a:r>
            <a:r>
              <a:rPr lang="en-US" altLang="zh-CN" sz="2800">
                <a:solidFill>
                  <a:schemeClr val="accent1"/>
                </a:solidFill>
                <a:sym typeface="+mn-ea"/>
              </a:rPr>
              <a:t>3</a:t>
            </a:r>
            <a:r>
              <a:rPr lang="zh-CN" altLang="en-US" sz="2800">
                <a:solidFill>
                  <a:schemeClr val="accent1"/>
                </a:solidFill>
                <a:sym typeface="+mn-ea"/>
              </a:rPr>
              <a:t>班</a:t>
            </a:r>
            <a:endParaRPr lang="zh-CN" altLang="en-US" sz="2800"/>
          </a:p>
        </p:txBody>
      </p:sp>
      <p:sp>
        <p:nvSpPr>
          <p:cNvPr id="20" name="文本框 19"/>
          <p:cNvSpPr txBox="1"/>
          <p:nvPr/>
        </p:nvSpPr>
        <p:spPr>
          <a:xfrm>
            <a:off x="2537460" y="5995035"/>
            <a:ext cx="7231380" cy="368300"/>
          </a:xfrm>
          <a:prstGeom prst="rect">
            <a:avLst/>
          </a:prstGeom>
          <a:noFill/>
        </p:spPr>
        <p:txBody>
          <a:bodyPr wrap="none" rtlCol="0" anchor="t">
            <a:spAutoFit/>
          </a:bodyPr>
          <a:p>
            <a:pPr algn="l"/>
            <a:r>
              <a:rPr lang="zh-CN" altLang="en-US" dirty="0">
                <a:solidFill>
                  <a:schemeClr val="accent1"/>
                </a:solidFill>
                <a:sym typeface="+mn-ea"/>
              </a:rPr>
              <a:t>汇报人</a:t>
            </a:r>
            <a:r>
              <a:rPr lang="zh-CN" altLang="en-US" dirty="0" smtClean="0">
                <a:solidFill>
                  <a:schemeClr val="accent1"/>
                </a:solidFill>
                <a:sym typeface="+mn-ea"/>
              </a:rPr>
              <a:t>：李俊廷 朱冬冬 涂晨彦 曹端友 刘守堰    </a:t>
            </a:r>
            <a:r>
              <a:rPr lang="zh-CN" altLang="en-US" dirty="0">
                <a:solidFill>
                  <a:schemeClr val="accent1"/>
                </a:solidFill>
                <a:sym typeface="+mn-ea"/>
              </a:rPr>
              <a:t>汇报时间：</a:t>
            </a:r>
            <a:r>
              <a:rPr lang="en-US" altLang="zh-CN" dirty="0">
                <a:solidFill>
                  <a:schemeClr val="accent1"/>
                </a:solidFill>
                <a:sym typeface="+mn-ea"/>
              </a:rPr>
              <a:t>2019</a:t>
            </a:r>
            <a:r>
              <a:rPr lang="zh-CN" altLang="en-US" dirty="0">
                <a:solidFill>
                  <a:schemeClr val="accent1"/>
                </a:solidFill>
                <a:sym typeface="+mn-ea"/>
              </a:rPr>
              <a:t>年</a:t>
            </a:r>
            <a:r>
              <a:rPr lang="en-US" altLang="zh-CN" dirty="0">
                <a:solidFill>
                  <a:schemeClr val="accent1"/>
                </a:solidFill>
                <a:sym typeface="+mn-ea"/>
              </a:rPr>
              <a:t>12</a:t>
            </a:r>
            <a:r>
              <a:rPr lang="zh-CN" altLang="en-US" dirty="0">
                <a:solidFill>
                  <a:schemeClr val="accent1"/>
                </a:solidFill>
                <a:sym typeface="+mn-ea"/>
              </a:rPr>
              <a:t>月</a:t>
            </a:r>
            <a:endParaRPr lang="zh-CN" altLang="en-US"/>
          </a:p>
        </p:txBody>
      </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2.5E-6 1.11111E-6 L 0.31133 0.36458 " pathEditMode="relative" rAng="0" ptsTypes="AA">
                                      <p:cBhvr>
                                        <p:cTn id="6" dur="2000" fill="hold"/>
                                        <p:tgtEl>
                                          <p:spTgt spid="15"/>
                                        </p:tgtEl>
                                        <p:attrNameLst>
                                          <p:attrName>ppt_x</p:attrName>
                                          <p:attrName>ppt_y</p:attrName>
                                        </p:attrNameLst>
                                      </p:cBhvr>
                                      <p:rCtr x="15560" y="18218"/>
                                    </p:animMotion>
                                  </p:childTnLst>
                                </p:cTn>
                              </p:par>
                            </p:childTnLst>
                          </p:cTn>
                        </p:par>
                      </p:childTnLst>
                    </p:cTn>
                  </p:par>
                  <p:par>
                    <p:cTn id="7" fill="hold">
                      <p:stCondLst>
                        <p:cond delay="indefinite"/>
                      </p:stCondLst>
                      <p:childTnLst>
                        <p:par>
                          <p:cTn id="8" fill="hold">
                            <p:stCondLst>
                              <p:cond delay="0"/>
                            </p:stCondLst>
                            <p:childTnLst>
                              <p:par>
                                <p:cTn id="9" presetID="42" presetClass="path" presetSubtype="0" accel="50000" decel="50000" fill="hold" nodeType="clickEffect">
                                  <p:stCondLst>
                                    <p:cond delay="0"/>
                                  </p:stCondLst>
                                  <p:childTnLst>
                                    <p:animMotion origin="layout" path="M -1.04167E-6 -3.7037E-7 L -0.03411 0.15718 " pathEditMode="relative" rAng="0" ptsTypes="AA">
                                      <p:cBhvr>
                                        <p:cTn id="10" dur="2000" fill="hold"/>
                                        <p:tgtEl>
                                          <p:spTgt spid="6"/>
                                        </p:tgtEl>
                                        <p:attrNameLst>
                                          <p:attrName>ppt_x</p:attrName>
                                          <p:attrName>ppt_y</p:attrName>
                                        </p:attrNameLst>
                                      </p:cBhvr>
                                      <p:rCtr x="-1706" y="7847"/>
                                    </p:animMotion>
                                  </p:childTnLst>
                                </p:cTn>
                              </p:par>
                              <p:par>
                                <p:cTn id="11" presetID="42" presetClass="path" presetSubtype="0" accel="50000" decel="50000" fill="hold" nodeType="withEffect">
                                  <p:stCondLst>
                                    <p:cond delay="0"/>
                                  </p:stCondLst>
                                  <p:childTnLst>
                                    <p:animMotion origin="layout" path="M -0.00312 -0.00185 L 0.50274 -0.0588 " pathEditMode="relative" rAng="0" ptsTypes="AA">
                                      <p:cBhvr>
                                        <p:cTn id="12" dur="2000" fill="hold"/>
                                        <p:tgtEl>
                                          <p:spTgt spid="3"/>
                                        </p:tgtEl>
                                        <p:attrNameLst>
                                          <p:attrName>ppt_x</p:attrName>
                                          <p:attrName>ppt_y</p:attrName>
                                        </p:attrNameLst>
                                      </p:cBhvr>
                                      <p:rCtr x="25286" y="-2847"/>
                                    </p:animMotion>
                                  </p:childTnLst>
                                </p:cTn>
                              </p:par>
                              <p:par>
                                <p:cTn id="13" presetID="42" presetClass="path" presetSubtype="0" accel="50000" decel="50000" fill="hold" nodeType="withEffect">
                                  <p:stCondLst>
                                    <p:cond delay="0"/>
                                  </p:stCondLst>
                                  <p:childTnLst>
                                    <p:animMotion origin="layout" path="M -3.125E-6 3.7037E-6 L -0.34127 -0.49422 " pathEditMode="relative" rAng="0" ptsTypes="AA">
                                      <p:cBhvr>
                                        <p:cTn id="14" dur="2000" fill="hold"/>
                                        <p:tgtEl>
                                          <p:spTgt spid="9"/>
                                        </p:tgtEl>
                                        <p:attrNameLst>
                                          <p:attrName>ppt_x</p:attrName>
                                          <p:attrName>ppt_y</p:attrName>
                                        </p:attrNameLst>
                                      </p:cBhvr>
                                      <p:rCtr x="-17070" y="-24722"/>
                                    </p:animMotion>
                                  </p:childTnLst>
                                </p:cTn>
                              </p:par>
                              <p:par>
                                <p:cTn id="15" presetID="42" presetClass="path" presetSubtype="0" accel="50000" decel="50000" fill="hold" nodeType="withEffect">
                                  <p:stCondLst>
                                    <p:cond delay="0"/>
                                  </p:stCondLst>
                                  <p:childTnLst>
                                    <p:animMotion origin="layout" path="M -0.00195 0.00532 L 0.55469 -0.02315 " pathEditMode="relative" rAng="0" ptsTypes="AA">
                                      <p:cBhvr>
                                        <p:cTn id="16" dur="2000" fill="hold"/>
                                        <p:tgtEl>
                                          <p:spTgt spid="42"/>
                                        </p:tgtEl>
                                        <p:attrNameLst>
                                          <p:attrName>ppt_x</p:attrName>
                                          <p:attrName>ppt_y</p:attrName>
                                        </p:attrNameLst>
                                      </p:cBhvr>
                                      <p:rCtr x="27826" y="-1435"/>
                                    </p:animMotion>
                                  </p:childTnLst>
                                </p:cTn>
                              </p:par>
                              <p:par>
                                <p:cTn id="17" presetID="42" presetClass="path" presetSubtype="0" accel="50000" decel="50000" fill="hold" nodeType="withEffect">
                                  <p:stCondLst>
                                    <p:cond delay="0"/>
                                  </p:stCondLst>
                                  <p:childTnLst>
                                    <p:animMotion origin="layout" path="M -4.16667E-7 1.48148E-6 L -0.0082 -0.44445 " pathEditMode="relative" rAng="0" ptsTypes="AA">
                                      <p:cBhvr>
                                        <p:cTn id="18" dur="2000" fill="hold"/>
                                        <p:tgtEl>
                                          <p:spTgt spid="48"/>
                                        </p:tgtEl>
                                        <p:attrNameLst>
                                          <p:attrName>ppt_x</p:attrName>
                                          <p:attrName>ppt_y</p:attrName>
                                        </p:attrNameLst>
                                      </p:cBhvr>
                                      <p:rCtr x="-417" y="-22222"/>
                                    </p:animMotion>
                                  </p:childTnLst>
                                </p:cTn>
                              </p:par>
                              <p:par>
                                <p:cTn id="19" presetID="42" presetClass="path" presetSubtype="0" accel="50000" decel="50000" fill="hold" nodeType="withEffect">
                                  <p:stCondLst>
                                    <p:cond delay="0"/>
                                  </p:stCondLst>
                                  <p:childTnLst>
                                    <p:animMotion origin="layout" path="M 3.33333E-6 2.96296E-6 L -0.73881 0.325 " pathEditMode="relative" rAng="0" ptsTypes="AA">
                                      <p:cBhvr>
                                        <p:cTn id="20" dur="2000" fill="hold"/>
                                        <p:tgtEl>
                                          <p:spTgt spid="45"/>
                                        </p:tgtEl>
                                        <p:attrNameLst>
                                          <p:attrName>ppt_x</p:attrName>
                                          <p:attrName>ppt_y</p:attrName>
                                        </p:attrNameLst>
                                      </p:cBhvr>
                                      <p:rCtr x="-36940" y="16250"/>
                                    </p:animMotion>
                                  </p:childTnLst>
                                </p:cTn>
                              </p:par>
                              <p:par>
                                <p:cTn id="21" presetID="42" presetClass="entr" presetSubtype="0" fill="hold" grpId="0" nodeType="withEffect">
                                  <p:stCondLst>
                                    <p:cond delay="0"/>
                                  </p:stCondLst>
                                  <p:childTnLst>
                                    <p:set>
                                      <p:cBhvr>
                                        <p:cTn id="22" dur="1" fill="hold">
                                          <p:stCondLst>
                                            <p:cond delay="0"/>
                                          </p:stCondLst>
                                        </p:cTn>
                                        <p:tgtEl>
                                          <p:spTgt spid="13316"/>
                                        </p:tgtEl>
                                        <p:attrNameLst>
                                          <p:attrName>style.visibility</p:attrName>
                                        </p:attrNameLst>
                                      </p:cBhvr>
                                      <p:to>
                                        <p:strVal val="visible"/>
                                      </p:to>
                                    </p:set>
                                    <p:animEffect transition="in" filter="fade">
                                      <p:cBhvr>
                                        <p:cTn id="23" dur="1000"/>
                                        <p:tgtEl>
                                          <p:spTgt spid="13316"/>
                                        </p:tgtEl>
                                      </p:cBhvr>
                                    </p:animEffect>
                                    <p:anim calcmode="lin" valueType="num">
                                      <p:cBhvr>
                                        <p:cTn id="24" dur="1000" fill="hold"/>
                                        <p:tgtEl>
                                          <p:spTgt spid="13316"/>
                                        </p:tgtEl>
                                        <p:attrNameLst>
                                          <p:attrName>ppt_x</p:attrName>
                                        </p:attrNameLst>
                                      </p:cBhvr>
                                      <p:tavLst>
                                        <p:tav tm="0">
                                          <p:val>
                                            <p:strVal val="#ppt_x"/>
                                          </p:val>
                                        </p:tav>
                                        <p:tav tm="100000">
                                          <p:val>
                                            <p:strVal val="#ppt_x"/>
                                          </p:val>
                                        </p:tav>
                                      </p:tavLst>
                                    </p:anim>
                                    <p:anim calcmode="lin" valueType="num">
                                      <p:cBhvr>
                                        <p:cTn id="25" dur="1000" fill="hold"/>
                                        <p:tgtEl>
                                          <p:spTgt spid="13316"/>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400"/>
                                  </p:stCondLst>
                                  <p:childTnLst>
                                    <p:set>
                                      <p:cBhvr>
                                        <p:cTn id="27" dur="1" fill="hold">
                                          <p:stCondLst>
                                            <p:cond delay="0"/>
                                          </p:stCondLst>
                                        </p:cTn>
                                        <p:tgtEl>
                                          <p:spTgt spid="75"/>
                                        </p:tgtEl>
                                        <p:attrNameLst>
                                          <p:attrName>style.visibility</p:attrName>
                                        </p:attrNameLst>
                                      </p:cBhvr>
                                      <p:to>
                                        <p:strVal val="visible"/>
                                      </p:to>
                                    </p:set>
                                    <p:animEffect transition="in" filter="fade">
                                      <p:cBhvr>
                                        <p:cTn id="28" dur="1000"/>
                                        <p:tgtEl>
                                          <p:spTgt spid="75"/>
                                        </p:tgtEl>
                                      </p:cBhvr>
                                    </p:animEffect>
                                    <p:anim calcmode="lin" valueType="num">
                                      <p:cBhvr>
                                        <p:cTn id="29" dur="1000" fill="hold"/>
                                        <p:tgtEl>
                                          <p:spTgt spid="75"/>
                                        </p:tgtEl>
                                        <p:attrNameLst>
                                          <p:attrName>ppt_x</p:attrName>
                                        </p:attrNameLst>
                                      </p:cBhvr>
                                      <p:tavLst>
                                        <p:tav tm="0">
                                          <p:val>
                                            <p:strVal val="#ppt_x"/>
                                          </p:val>
                                        </p:tav>
                                        <p:tav tm="100000">
                                          <p:val>
                                            <p:strVal val="#ppt_x"/>
                                          </p:val>
                                        </p:tav>
                                      </p:tavLst>
                                    </p:anim>
                                    <p:anim calcmode="lin" valueType="num">
                                      <p:cBhvr>
                                        <p:cTn id="30" dur="1000" fill="hold"/>
                                        <p:tgtEl>
                                          <p:spTgt spid="7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16"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2"/>
          <p:cNvSpPr txBox="1"/>
          <p:nvPr/>
        </p:nvSpPr>
        <p:spPr>
          <a:xfrm>
            <a:off x="6485036" y="1511507"/>
            <a:ext cx="3924375" cy="3413760"/>
          </a:xfrm>
          <a:prstGeom prst="rect">
            <a:avLst/>
          </a:prstGeom>
          <a:noFill/>
        </p:spPr>
        <p:txBody>
          <a:bodyPr wrap="square" lIns="91386" tIns="45693" rIns="91386" bIns="45693">
            <a:spAutoFit/>
          </a:bodyPr>
          <a:lstStyle/>
          <a:p>
            <a:pPr marL="0" indent="0" algn="l">
              <a:lnSpc>
                <a:spcPct val="150000"/>
              </a:lnSpc>
              <a:buNone/>
            </a:pPr>
            <a:r>
              <a:rPr lang="en-US" altLang="zh-CN" sz="2400" b="1">
                <a:solidFill>
                  <a:schemeClr val="accent1"/>
                </a:solidFill>
                <a:effectLst>
                  <a:outerShdw blurRad="38100" dist="25400" dir="5400000" algn="ctr" rotWithShape="0">
                    <a:srgbClr val="6E747A">
                      <a:alpha val="43000"/>
                    </a:srgbClr>
                  </a:outerShdw>
                </a:effectLst>
                <a:latin typeface="新宋体" panose="02010609030101010101" charset="-122"/>
                <a:ea typeface="新宋体" panose="02010609030101010101" charset="-122"/>
                <a:sym typeface="+mn-ea"/>
              </a:rPr>
              <a:t>    </a:t>
            </a:r>
            <a:r>
              <a:rPr lang="zh-CN" altLang="en-US" sz="2400" b="1">
                <a:solidFill>
                  <a:schemeClr val="accent1"/>
                </a:solidFill>
                <a:effectLst>
                  <a:outerShdw blurRad="38100" dist="25400" dir="5400000" algn="ctr" rotWithShape="0">
                    <a:srgbClr val="6E747A">
                      <a:alpha val="43000"/>
                    </a:srgbClr>
                  </a:outerShdw>
                </a:effectLst>
                <a:latin typeface="新宋体" panose="02010609030101010101" charset="-122"/>
                <a:ea typeface="新宋体" panose="02010609030101010101" charset="-122"/>
                <a:sym typeface="+mn-ea"/>
              </a:rPr>
              <a:t>当前社会是网络的世界,年轻一代更是善于运用网络进行购物消费</a:t>
            </a:r>
            <a:endParaRPr lang="zh-CN" altLang="en-US" sz="2400" b="1">
              <a:solidFill>
                <a:schemeClr val="accent1"/>
              </a:solidFill>
              <a:effectLst>
                <a:outerShdw blurRad="38100" dist="25400" dir="5400000" algn="ctr" rotWithShape="0">
                  <a:srgbClr val="6E747A">
                    <a:alpha val="43000"/>
                  </a:srgbClr>
                </a:outerShdw>
              </a:effectLst>
              <a:latin typeface="新宋体" panose="02010609030101010101" charset="-122"/>
              <a:ea typeface="新宋体" panose="02010609030101010101" charset="-122"/>
              <a:sym typeface="+mn-ea"/>
            </a:endParaRPr>
          </a:p>
          <a:p>
            <a:pPr marL="0" indent="0" algn="l">
              <a:lnSpc>
                <a:spcPct val="150000"/>
              </a:lnSpc>
              <a:buNone/>
            </a:pPr>
            <a:r>
              <a:rPr lang="zh-CN" altLang="en-US" sz="2400" b="1">
                <a:solidFill>
                  <a:schemeClr val="accent1"/>
                </a:solidFill>
                <a:effectLst>
                  <a:outerShdw blurRad="38100" dist="25400" dir="5400000" algn="ctr" rotWithShape="0">
                    <a:srgbClr val="6E747A">
                      <a:alpha val="43000"/>
                    </a:srgbClr>
                  </a:outerShdw>
                </a:effectLst>
                <a:latin typeface="新宋体" panose="02010609030101010101" charset="-122"/>
                <a:ea typeface="新宋体" panose="02010609030101010101" charset="-122"/>
                <a:sym typeface="+mn-ea"/>
              </a:rPr>
              <a:t>    信达电子商务系统的建立能为广大企业和消费者提供一个更好的网络交易平台</a:t>
            </a:r>
            <a:endParaRPr lang="zh-CN" altLang="en-US" sz="2400" b="1" dirty="0">
              <a:solidFill>
                <a:schemeClr val="accent1"/>
              </a:solidFill>
              <a:effectLst>
                <a:outerShdw blurRad="38100" dist="25400" dir="5400000" algn="ctr" rotWithShape="0">
                  <a:srgbClr val="6E747A">
                    <a:alpha val="43000"/>
                  </a:srgbClr>
                </a:outerShdw>
              </a:effectLst>
              <a:latin typeface="新宋体" panose="02010609030101010101" charset="-122"/>
              <a:ea typeface="新宋体" panose="02010609030101010101" charset="-122"/>
              <a:sym typeface="+mn-ea"/>
            </a:endParaRPr>
          </a:p>
        </p:txBody>
      </p:sp>
      <p:grpSp>
        <p:nvGrpSpPr>
          <p:cNvPr id="15364" name="组合 9"/>
          <p:cNvGrpSpPr/>
          <p:nvPr/>
        </p:nvGrpSpPr>
        <p:grpSpPr bwMode="auto">
          <a:xfrm>
            <a:off x="2575226" y="2648237"/>
            <a:ext cx="2224625" cy="1185543"/>
            <a:chOff x="6456575" y="979195"/>
            <a:chExt cx="1004585" cy="515681"/>
          </a:xfrm>
        </p:grpSpPr>
        <p:sp>
          <p:nvSpPr>
            <p:cNvPr id="15384" name="TextBox 11"/>
            <p:cNvSpPr txBox="1">
              <a:spLocks noChangeArrowheads="1"/>
            </p:cNvSpPr>
            <p:nvPr/>
          </p:nvSpPr>
          <p:spPr bwMode="auto">
            <a:xfrm>
              <a:off x="6456575" y="979195"/>
              <a:ext cx="950693" cy="334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zh-CN" altLang="en-US" sz="4400" dirty="0">
                  <a:solidFill>
                    <a:schemeClr val="bg1"/>
                  </a:solidFill>
                  <a:latin typeface="微软雅黑" panose="020B0503020204020204" pitchFamily="34" charset="-122"/>
                  <a:ea typeface="微软雅黑" panose="020B0503020204020204" pitchFamily="34" charset="-122"/>
                </a:rPr>
                <a:t>前 言</a:t>
              </a:r>
              <a:endParaRPr lang="zh-CN" altLang="en-US" sz="4400" dirty="0">
                <a:solidFill>
                  <a:schemeClr val="bg1"/>
                </a:solidFill>
                <a:latin typeface="微软雅黑" panose="020B0503020204020204" pitchFamily="34" charset="-122"/>
                <a:ea typeface="微软雅黑" panose="020B0503020204020204" pitchFamily="34" charset="-122"/>
              </a:endParaRPr>
            </a:p>
          </p:txBody>
        </p:sp>
        <p:sp>
          <p:nvSpPr>
            <p:cNvPr id="15385" name="TextBox 12"/>
            <p:cNvSpPr txBox="1">
              <a:spLocks noChangeArrowheads="1"/>
            </p:cNvSpPr>
            <p:nvPr/>
          </p:nvSpPr>
          <p:spPr bwMode="auto">
            <a:xfrm>
              <a:off x="6495253" y="1347613"/>
              <a:ext cx="965907" cy="147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US" altLang="zh-CN" sz="1600" dirty="0">
                  <a:solidFill>
                    <a:schemeClr val="bg1"/>
                  </a:solidFill>
                  <a:latin typeface="微软雅黑" panose="020B0503020204020204" pitchFamily="34" charset="-122"/>
                  <a:ea typeface="微软雅黑" panose="020B0503020204020204" pitchFamily="34" charset="-122"/>
                </a:rPr>
                <a:t>FOREWORD</a:t>
              </a:r>
              <a:endParaRPr lang="zh-CN" altLang="en-US" sz="1600" dirty="0">
                <a:solidFill>
                  <a:schemeClr val="bg1"/>
                </a:solidFill>
                <a:latin typeface="微软雅黑" panose="020B0503020204020204" pitchFamily="34" charset="-122"/>
                <a:ea typeface="微软雅黑" panose="020B0503020204020204" pitchFamily="34" charset="-122"/>
              </a:endParaRPr>
            </a:p>
          </p:txBody>
        </p:sp>
      </p:grpSp>
      <p:grpSp>
        <p:nvGrpSpPr>
          <p:cNvPr id="13" name="组合 12"/>
          <p:cNvGrpSpPr/>
          <p:nvPr/>
        </p:nvGrpSpPr>
        <p:grpSpPr>
          <a:xfrm>
            <a:off x="1028267" y="3760112"/>
            <a:ext cx="774308" cy="803196"/>
            <a:chOff x="304800" y="673100"/>
            <a:chExt cx="4000500" cy="4000500"/>
          </a:xfrm>
          <a:effectLst>
            <a:outerShdw blurRad="444500" dist="254000" dir="6840000" algn="tr" rotWithShape="0">
              <a:prstClr val="black">
                <a:alpha val="50000"/>
              </a:prstClr>
            </a:outerShdw>
          </a:effectLst>
        </p:grpSpPr>
        <p:sp>
          <p:nvSpPr>
            <p:cNvPr id="14" name="同心圆 14"/>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15" name="椭圆 14"/>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16" name="组合 15"/>
          <p:cNvGrpSpPr/>
          <p:nvPr/>
        </p:nvGrpSpPr>
        <p:grpSpPr>
          <a:xfrm>
            <a:off x="4543157" y="2030269"/>
            <a:ext cx="346314" cy="359234"/>
            <a:chOff x="304800" y="673100"/>
            <a:chExt cx="4000500" cy="4000500"/>
          </a:xfrm>
          <a:effectLst>
            <a:outerShdw blurRad="444500" dist="254000" dir="6840000" algn="tr" rotWithShape="0">
              <a:prstClr val="black">
                <a:alpha val="50000"/>
              </a:prstClr>
            </a:outerShdw>
          </a:effectLst>
        </p:grpSpPr>
        <p:sp>
          <p:nvSpPr>
            <p:cNvPr id="17" name="同心圆 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18" name="椭圆 17"/>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grpSp>
        <p:nvGrpSpPr>
          <p:cNvPr id="19" name="组合 18"/>
          <p:cNvGrpSpPr/>
          <p:nvPr/>
        </p:nvGrpSpPr>
        <p:grpSpPr>
          <a:xfrm>
            <a:off x="4889472" y="2408481"/>
            <a:ext cx="461865" cy="479096"/>
            <a:chOff x="304800" y="673100"/>
            <a:chExt cx="4000500" cy="4000500"/>
          </a:xfrm>
          <a:effectLst>
            <a:outerShdw blurRad="444500" dist="254000" dir="6840000" algn="tr" rotWithShape="0">
              <a:prstClr val="black">
                <a:alpha val="50000"/>
              </a:prstClr>
            </a:outerShdw>
          </a:effectLst>
        </p:grpSpPr>
        <p:sp>
          <p:nvSpPr>
            <p:cNvPr id="20" name="同心圆 20"/>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21" name="椭圆 20"/>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sp>
        <p:nvSpPr>
          <p:cNvPr id="22" name="椭圆 21"/>
          <p:cNvSpPr/>
          <p:nvPr/>
        </p:nvSpPr>
        <p:spPr>
          <a:xfrm>
            <a:off x="10514842" y="5635939"/>
            <a:ext cx="658183" cy="677938"/>
          </a:xfrm>
          <a:prstGeom prst="ellipse">
            <a:avLst/>
          </a:prstGeom>
          <a:solidFill>
            <a:schemeClr val="accent6">
              <a:lumMod val="7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3" name="椭圆 22"/>
          <p:cNvSpPr/>
          <p:nvPr/>
        </p:nvSpPr>
        <p:spPr>
          <a:xfrm>
            <a:off x="11341226" y="4390027"/>
            <a:ext cx="361051" cy="371888"/>
          </a:xfrm>
          <a:prstGeom prst="ellipse">
            <a:avLst/>
          </a:prstGeom>
          <a:solidFill>
            <a:schemeClr val="accent6">
              <a:lumMod val="7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24" name="组合 23"/>
          <p:cNvGrpSpPr/>
          <p:nvPr/>
        </p:nvGrpSpPr>
        <p:grpSpPr>
          <a:xfrm>
            <a:off x="9712478" y="6068193"/>
            <a:ext cx="288782" cy="297450"/>
            <a:chOff x="304800" y="673100"/>
            <a:chExt cx="4000500" cy="4000500"/>
          </a:xfrm>
          <a:effectLst>
            <a:outerShdw blurRad="381000" dist="152400" dir="8100000" algn="tr" rotWithShape="0">
              <a:prstClr val="black">
                <a:alpha val="70000"/>
              </a:prstClr>
            </a:outerShdw>
          </a:effectLst>
        </p:grpSpPr>
        <p:sp>
          <p:nvSpPr>
            <p:cNvPr id="25" name="同心圆 25"/>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26" name="椭圆 25"/>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27" name="组合 26"/>
          <p:cNvGrpSpPr/>
          <p:nvPr/>
        </p:nvGrpSpPr>
        <p:grpSpPr>
          <a:xfrm>
            <a:off x="9886262" y="5166681"/>
            <a:ext cx="378320" cy="389675"/>
            <a:chOff x="304800" y="673100"/>
            <a:chExt cx="4000500" cy="4000500"/>
          </a:xfrm>
          <a:effectLst>
            <a:outerShdw blurRad="381000" dist="152400" dir="8100000" algn="tr" rotWithShape="0">
              <a:prstClr val="black">
                <a:alpha val="70000"/>
              </a:prstClr>
            </a:outerShdw>
          </a:effectLst>
        </p:grpSpPr>
        <p:sp>
          <p:nvSpPr>
            <p:cNvPr id="28" name="同心圆 2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29" name="椭圆 28"/>
            <p:cNvSpPr/>
            <p:nvPr/>
          </p:nvSpPr>
          <p:spPr>
            <a:xfrm>
              <a:off x="479425" y="847725"/>
              <a:ext cx="3651250" cy="3651250"/>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grpSp>
        <p:nvGrpSpPr>
          <p:cNvPr id="30" name="组合 29"/>
          <p:cNvGrpSpPr/>
          <p:nvPr/>
        </p:nvGrpSpPr>
        <p:grpSpPr>
          <a:xfrm>
            <a:off x="11325957" y="5240719"/>
            <a:ext cx="536599" cy="552705"/>
            <a:chOff x="304800" y="673100"/>
            <a:chExt cx="4000500" cy="4000500"/>
          </a:xfrm>
          <a:effectLst>
            <a:outerShdw blurRad="317500" dist="190500" dir="8100000" algn="tr" rotWithShape="0">
              <a:prstClr val="black">
                <a:alpha val="50000"/>
              </a:prstClr>
            </a:outerShdw>
          </a:effectLst>
        </p:grpSpPr>
        <p:sp>
          <p:nvSpPr>
            <p:cNvPr id="31" name="同心圆 31"/>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solidFill>
                  <a:schemeClr val="tx1"/>
                </a:solidFill>
              </a:endParaRPr>
            </a:p>
          </p:txBody>
        </p:sp>
        <p:sp>
          <p:nvSpPr>
            <p:cNvPr id="32" name="椭圆 31"/>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sp>
        <p:nvSpPr>
          <p:cNvPr id="33" name="椭圆 32"/>
          <p:cNvSpPr/>
          <p:nvPr/>
        </p:nvSpPr>
        <p:spPr>
          <a:xfrm>
            <a:off x="8984218" y="5993755"/>
            <a:ext cx="361051" cy="371888"/>
          </a:xfrm>
          <a:prstGeom prst="ellipse">
            <a:avLst/>
          </a:prstGeom>
          <a:solidFill>
            <a:schemeClr val="accent6">
              <a:lumMod val="7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4" name="椭圆 33"/>
          <p:cNvSpPr/>
          <p:nvPr/>
        </p:nvSpPr>
        <p:spPr>
          <a:xfrm>
            <a:off x="11554055" y="6368060"/>
            <a:ext cx="180526" cy="185945"/>
          </a:xfrm>
          <a:prstGeom prst="ellipse">
            <a:avLst/>
          </a:prstGeom>
          <a:solidFill>
            <a:schemeClr val="accent6">
              <a:lumMod val="7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35" name="图片 34"/>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729062" y="2038109"/>
            <a:ext cx="2924944" cy="2924944"/>
          </a:xfrm>
          <a:prstGeom prst="rect">
            <a:avLst/>
          </a:prstGeom>
        </p:spPr>
      </p:pic>
      <p:grpSp>
        <p:nvGrpSpPr>
          <p:cNvPr id="36" name="组合 35"/>
          <p:cNvGrpSpPr/>
          <p:nvPr/>
        </p:nvGrpSpPr>
        <p:grpSpPr>
          <a:xfrm>
            <a:off x="2340359" y="2670362"/>
            <a:ext cx="2075311" cy="1716627"/>
            <a:chOff x="4615823" y="992293"/>
            <a:chExt cx="2840995" cy="2352980"/>
          </a:xfrm>
        </p:grpSpPr>
        <p:grpSp>
          <p:nvGrpSpPr>
            <p:cNvPr id="37" name="组合 36"/>
            <p:cNvGrpSpPr/>
            <p:nvPr/>
          </p:nvGrpSpPr>
          <p:grpSpPr>
            <a:xfrm>
              <a:off x="4615823" y="992293"/>
              <a:ext cx="2352980" cy="2352980"/>
              <a:chOff x="304800" y="673100"/>
              <a:chExt cx="4000500" cy="4000500"/>
            </a:xfrm>
            <a:effectLst>
              <a:outerShdw blurRad="444500" dist="254000" dir="6840000" algn="tr" rotWithShape="0">
                <a:prstClr val="black">
                  <a:alpha val="50000"/>
                </a:prstClr>
              </a:outerShdw>
            </a:effectLst>
          </p:grpSpPr>
          <p:sp>
            <p:nvSpPr>
              <p:cNvPr id="39" name="同心圆 18"/>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sp>
            <p:nvSpPr>
              <p:cNvPr id="40" name="椭圆 39"/>
              <p:cNvSpPr/>
              <p:nvPr/>
            </p:nvSpPr>
            <p:spPr>
              <a:xfrm>
                <a:off x="392113" y="760413"/>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solidFill>
                    <a:srgbClr val="C00000"/>
                  </a:solidFill>
                  <a:ea typeface="微软雅黑" panose="020B0503020204020204" pitchFamily="34" charset="-122"/>
                </a:endParaRPr>
              </a:p>
            </p:txBody>
          </p:sp>
        </p:grpSp>
        <p:sp>
          <p:nvSpPr>
            <p:cNvPr id="38" name="矩形 37"/>
            <p:cNvSpPr/>
            <p:nvPr/>
          </p:nvSpPr>
          <p:spPr>
            <a:xfrm>
              <a:off x="4769180" y="1540635"/>
              <a:ext cx="2687638" cy="1265608"/>
            </a:xfrm>
            <a:prstGeom prst="rect">
              <a:avLst/>
            </a:prstGeom>
          </p:spPr>
          <p:txBody>
            <a:bodyPr>
              <a:spAutoFit/>
            </a:bodyPr>
            <a:lstStyle/>
            <a:p>
              <a:pPr defTabSz="934085" eaLnBrk="1" fontAlgn="auto" hangingPunct="1">
                <a:spcBef>
                  <a:spcPts val="0"/>
                </a:spcBef>
                <a:spcAft>
                  <a:spcPts val="0"/>
                </a:spcAft>
                <a:defRPr/>
              </a:pPr>
              <a:r>
                <a:rPr lang="zh-CN" altLang="en-US" sz="5400" kern="0"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前言</a:t>
              </a:r>
              <a:endParaRPr lang="zh-CN" altLang="en-US" sz="5400" kern="0"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gr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3.95833E-6 -3.7037E-6 L -3.95833E-6 0.00024 " pathEditMode="relative" rAng="0" ptsTypes="AA">
                                      <p:cBhvr>
                                        <p:cTn id="6" dur="2000" fill="hold"/>
                                        <p:tgtEl>
                                          <p:spTgt spid="15364"/>
                                        </p:tgtEl>
                                        <p:attrNameLst>
                                          <p:attrName>ppt_x</p:attrName>
                                          <p:attrName>ppt_y</p:attrName>
                                        </p:attrNameLst>
                                      </p:cBhvr>
                                      <p:rCtr x="0" y="0"/>
                                    </p:animMotion>
                                  </p:childTnLst>
                                </p:cTn>
                              </p:par>
                              <p:par>
                                <p:cTn id="7" presetID="42" presetClass="path" presetSubtype="0" accel="50000" decel="50000" fill="hold" nodeType="withEffect">
                                  <p:stCondLst>
                                    <p:cond delay="0"/>
                                  </p:stCondLst>
                                  <p:childTnLst>
                                    <p:animMotion origin="layout" path="M 4.375E-6 -4.44444E-6 L 0.07356 0.09306 " pathEditMode="relative" rAng="0" ptsTypes="AA">
                                      <p:cBhvr>
                                        <p:cTn id="8" dur="2000" fill="hold"/>
                                        <p:tgtEl>
                                          <p:spTgt spid="13"/>
                                        </p:tgtEl>
                                        <p:attrNameLst>
                                          <p:attrName>ppt_x</p:attrName>
                                          <p:attrName>ppt_y</p:attrName>
                                        </p:attrNameLst>
                                      </p:cBhvr>
                                      <p:rCtr x="3672" y="4653"/>
                                    </p:animMotion>
                                  </p:childTnLst>
                                </p:cTn>
                              </p:par>
                              <p:par>
                                <p:cTn id="9" presetID="42" presetClass="path" presetSubtype="0" accel="50000" decel="50000" fill="hold" nodeType="withEffect">
                                  <p:stCondLst>
                                    <p:cond delay="0"/>
                                  </p:stCondLst>
                                  <p:childTnLst>
                                    <p:animMotion origin="layout" path="M 1.04167E-6 -2.22222E-6 L -0.17982 -0.08009 " pathEditMode="relative" rAng="0" ptsTypes="AA">
                                      <p:cBhvr>
                                        <p:cTn id="10" dur="2000" fill="hold"/>
                                        <p:tgtEl>
                                          <p:spTgt spid="16"/>
                                        </p:tgtEl>
                                        <p:attrNameLst>
                                          <p:attrName>ppt_x</p:attrName>
                                          <p:attrName>ppt_y</p:attrName>
                                        </p:attrNameLst>
                                      </p:cBhvr>
                                      <p:rCtr x="-8997" y="-4005"/>
                                    </p:animMotion>
                                  </p:childTnLst>
                                </p:cTn>
                              </p:par>
                              <p:par>
                                <p:cTn id="11" presetID="42" presetClass="path" presetSubtype="0" accel="50000" decel="50000" fill="hold" nodeType="withEffect">
                                  <p:stCondLst>
                                    <p:cond delay="0"/>
                                  </p:stCondLst>
                                  <p:childTnLst>
                                    <p:animMotion origin="layout" path="M -1.875E-6 -1.11111E-6 L -0.03151 0.33241 " pathEditMode="relative" rAng="0" ptsTypes="AA">
                                      <p:cBhvr>
                                        <p:cTn id="12" dur="2000" fill="hold"/>
                                        <p:tgtEl>
                                          <p:spTgt spid="19"/>
                                        </p:tgtEl>
                                        <p:attrNameLst>
                                          <p:attrName>ppt_x</p:attrName>
                                          <p:attrName>ppt_y</p:attrName>
                                        </p:attrNameLst>
                                      </p:cBhvr>
                                      <p:rCtr x="-1576" y="16620"/>
                                    </p:animMotion>
                                  </p:childTnLst>
                                </p:cTn>
                              </p:par>
                              <p:par>
                                <p:cTn id="13" presetID="42" presetClass="path" presetSubtype="0" accel="50000" decel="50000" fill="hold" grpId="0" nodeType="withEffect">
                                  <p:stCondLst>
                                    <p:cond delay="0"/>
                                  </p:stCondLst>
                                  <p:childTnLst>
                                    <p:animMotion origin="layout" path="M -3.125E-6 -4.81481E-6 L -0.00091 -0.15254 " pathEditMode="relative" rAng="0" ptsTypes="AA">
                                      <p:cBhvr>
                                        <p:cTn id="14" dur="2000" fill="hold"/>
                                        <p:tgtEl>
                                          <p:spTgt spid="22"/>
                                        </p:tgtEl>
                                        <p:attrNameLst>
                                          <p:attrName>ppt_x</p:attrName>
                                          <p:attrName>ppt_y</p:attrName>
                                        </p:attrNameLst>
                                      </p:cBhvr>
                                      <p:rCtr x="-52" y="-7639"/>
                                    </p:animMotion>
                                  </p:childTnLst>
                                </p:cTn>
                              </p:par>
                              <p:par>
                                <p:cTn id="15" presetID="42" presetClass="path" presetSubtype="0" accel="50000" decel="50000" fill="hold" grpId="0" nodeType="withEffect">
                                  <p:stCondLst>
                                    <p:cond delay="0"/>
                                  </p:stCondLst>
                                  <p:childTnLst>
                                    <p:animMotion origin="layout" path="M -2.08333E-6 3.7037E-7 L 0.00586 0.13727 " pathEditMode="relative" rAng="0" ptsTypes="AA">
                                      <p:cBhvr>
                                        <p:cTn id="16" dur="2000" fill="hold"/>
                                        <p:tgtEl>
                                          <p:spTgt spid="23"/>
                                        </p:tgtEl>
                                        <p:attrNameLst>
                                          <p:attrName>ppt_x</p:attrName>
                                          <p:attrName>ppt_y</p:attrName>
                                        </p:attrNameLst>
                                      </p:cBhvr>
                                      <p:rCtr x="-755" y="4306"/>
                                    </p:animMotion>
                                  </p:childTnLst>
                                </p:cTn>
                              </p:par>
                              <p:par>
                                <p:cTn id="17" presetID="42" presetClass="path" presetSubtype="0" accel="50000" decel="50000" fill="hold" nodeType="withEffect">
                                  <p:stCondLst>
                                    <p:cond delay="0"/>
                                  </p:stCondLst>
                                  <p:childTnLst>
                                    <p:animMotion origin="layout" path="M -3.54167E-6 -1.48148E-6 L 0.08099 -0.03542 " pathEditMode="relative" rAng="0" ptsTypes="AA">
                                      <p:cBhvr>
                                        <p:cTn id="18" dur="2000" fill="hold"/>
                                        <p:tgtEl>
                                          <p:spTgt spid="24"/>
                                        </p:tgtEl>
                                        <p:attrNameLst>
                                          <p:attrName>ppt_x</p:attrName>
                                          <p:attrName>ppt_y</p:attrName>
                                        </p:attrNameLst>
                                      </p:cBhvr>
                                      <p:rCtr x="4049" y="-1782"/>
                                    </p:animMotion>
                                  </p:childTnLst>
                                </p:cTn>
                              </p:par>
                              <p:par>
                                <p:cTn id="19" presetID="42" presetClass="path" presetSubtype="0" accel="50000" decel="50000" fill="hold" nodeType="withEffect">
                                  <p:stCondLst>
                                    <p:cond delay="0"/>
                                  </p:stCondLst>
                                  <p:childTnLst>
                                    <p:animMotion origin="layout" path="M -2.29167E-6 -2.96296E-6 L -0.01797 0.12477 " pathEditMode="relative" rAng="0" ptsTypes="AA">
                                      <p:cBhvr>
                                        <p:cTn id="20" dur="2000" fill="hold"/>
                                        <p:tgtEl>
                                          <p:spTgt spid="27"/>
                                        </p:tgtEl>
                                        <p:attrNameLst>
                                          <p:attrName>ppt_x</p:attrName>
                                          <p:attrName>ppt_y</p:attrName>
                                        </p:attrNameLst>
                                      </p:cBhvr>
                                      <p:rCtr x="-898" y="6227"/>
                                    </p:animMotion>
                                  </p:childTnLst>
                                </p:cTn>
                              </p:par>
                              <p:par>
                                <p:cTn id="21" presetID="42" presetClass="path" presetSubtype="0" accel="50000" decel="50000" fill="hold" nodeType="withEffect">
                                  <p:stCondLst>
                                    <p:cond delay="0"/>
                                  </p:stCondLst>
                                  <p:childTnLst>
                                    <p:animMotion origin="layout" path="M -1.45833E-6 1.85185E-6 L -0.14245 0.10208 " pathEditMode="relative" rAng="0" ptsTypes="AA">
                                      <p:cBhvr>
                                        <p:cTn id="22" dur="2000" fill="hold"/>
                                        <p:tgtEl>
                                          <p:spTgt spid="30"/>
                                        </p:tgtEl>
                                        <p:attrNameLst>
                                          <p:attrName>ppt_x</p:attrName>
                                          <p:attrName>ppt_y</p:attrName>
                                        </p:attrNameLst>
                                      </p:cBhvr>
                                      <p:rCtr x="-7122" y="5093"/>
                                    </p:animMotion>
                                  </p:childTnLst>
                                </p:cTn>
                              </p:par>
                              <p:par>
                                <p:cTn id="23" presetID="42" presetClass="path" presetSubtype="0" accel="50000" decel="50000" fill="hold" grpId="0" nodeType="withEffect">
                                  <p:stCondLst>
                                    <p:cond delay="0"/>
                                  </p:stCondLst>
                                  <p:childTnLst>
                                    <p:animMotion origin="layout" path="M -2.70833E-6 2.59259E-6 L -0.0569 0.02708 " pathEditMode="relative" rAng="0" ptsTypes="AA">
                                      <p:cBhvr>
                                        <p:cTn id="24" dur="2000" fill="hold"/>
                                        <p:tgtEl>
                                          <p:spTgt spid="33"/>
                                        </p:tgtEl>
                                        <p:attrNameLst>
                                          <p:attrName>ppt_x</p:attrName>
                                          <p:attrName>ppt_y</p:attrName>
                                        </p:attrNameLst>
                                      </p:cBhvr>
                                      <p:rCtr x="-2852" y="1343"/>
                                    </p:animMotion>
                                  </p:childTnLst>
                                </p:cTn>
                              </p:par>
                              <p:par>
                                <p:cTn id="25" presetID="42" presetClass="path" presetSubtype="0" accel="50000" decel="50000" fill="hold" grpId="0" nodeType="withEffect">
                                  <p:stCondLst>
                                    <p:cond delay="0"/>
                                  </p:stCondLst>
                                  <p:childTnLst>
                                    <p:animMotion origin="layout" path="M 1.875E-6 3.7037E-7 L -0.00417 -0.13773 " pathEditMode="relative" rAng="0" ptsTypes="AA">
                                      <p:cBhvr>
                                        <p:cTn id="26" dur="2000" fill="hold"/>
                                        <p:tgtEl>
                                          <p:spTgt spid="34"/>
                                        </p:tgtEl>
                                        <p:attrNameLst>
                                          <p:attrName>ppt_x</p:attrName>
                                          <p:attrName>ppt_y</p:attrName>
                                        </p:attrNameLst>
                                      </p:cBhvr>
                                      <p:rCtr x="-208" y="-6898"/>
                                    </p:animMotion>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grpId="0"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wipe(up)">
                                      <p:cBhvr>
                                        <p:cTn id="3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22" grpId="0" animBg="1"/>
      <p:bldP spid="23" grpId="0" animBg="1"/>
      <p:bldP spid="33" grpId="0" animBg="1"/>
      <p:bldP spid="3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7" name="图片 56"/>
          <p:cNvPicPr>
            <a:picLocks noChangeAspect="1"/>
          </p:cNvPicPr>
          <p:nvPr/>
        </p:nvPicPr>
        <p:blipFill rotWithShape="1">
          <a:blip r:embed="rId1">
            <a:extLst>
              <a:ext uri="{28A0092B-C50C-407E-A947-70E740481C1C}">
                <a14:useLocalDpi xmlns:a14="http://schemas.microsoft.com/office/drawing/2010/main" val="0"/>
              </a:ext>
            </a:extLst>
          </a:blip>
          <a:srcRect l="39368" t="49480" r="23565" b="35118"/>
          <a:stretch>
            <a:fillRect/>
          </a:stretch>
        </p:blipFill>
        <p:spPr>
          <a:xfrm rot="10800000">
            <a:off x="-856088" y="1762208"/>
            <a:ext cx="13048087" cy="5095792"/>
          </a:xfrm>
          <a:prstGeom prst="rect">
            <a:avLst/>
          </a:prstGeom>
        </p:spPr>
      </p:pic>
      <p:grpSp>
        <p:nvGrpSpPr>
          <p:cNvPr id="58" name="组合 57"/>
          <p:cNvGrpSpPr/>
          <p:nvPr/>
        </p:nvGrpSpPr>
        <p:grpSpPr>
          <a:xfrm>
            <a:off x="1847528" y="2137368"/>
            <a:ext cx="11028709" cy="2801987"/>
            <a:chOff x="2124075" y="1635125"/>
            <a:chExt cx="7572375" cy="1925638"/>
          </a:xfrm>
        </p:grpSpPr>
        <p:sp>
          <p:nvSpPr>
            <p:cNvPr id="3" name="TextBox 11"/>
            <p:cNvSpPr txBox="1">
              <a:spLocks noChangeArrowheads="1"/>
            </p:cNvSpPr>
            <p:nvPr/>
          </p:nvSpPr>
          <p:spPr bwMode="auto">
            <a:xfrm>
              <a:off x="3851275" y="1708150"/>
              <a:ext cx="5845175" cy="908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defRPr>
                  <a:solidFill>
                    <a:schemeClr val="tx1"/>
                  </a:solidFill>
                  <a:latin typeface="Calibri" panose="020F0502020204030204" pitchFamily="34" charset="0"/>
                </a:defRPr>
              </a:lvl1pPr>
              <a:lvl2pPr>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marL="0" lvl="1" eaLnBrk="1" hangingPunct="1"/>
              <a:r>
                <a:rPr lang="zh-CN" altLang="en-US"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 </a:t>
              </a:r>
              <a:r>
                <a:rPr lang="zh-CN" altLang="en-US" sz="3600"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第一部分</a:t>
              </a:r>
              <a:endParaRPr lang="en-US" altLang="zh-CN" sz="3600"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a:p>
              <a:pPr marL="0" lvl="1" eaLnBrk="1" hangingPunct="1"/>
              <a:r>
                <a:rPr lang="zh-CN" altLang="en-US" sz="4400"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项目简介</a:t>
              </a:r>
              <a:endParaRPr lang="en-US" altLang="zh-CN" sz="4400" b="1"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flipV="1">
              <a:off x="3635375" y="1635125"/>
              <a:ext cx="0" cy="1925638"/>
            </a:xfrm>
            <a:prstGeom prst="line">
              <a:avLst/>
            </a:prstGeom>
            <a:ln w="1270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5" name="TextBox 13"/>
            <p:cNvSpPr txBox="1">
              <a:spLocks noChangeArrowheads="1"/>
            </p:cNvSpPr>
            <p:nvPr/>
          </p:nvSpPr>
          <p:spPr bwMode="auto">
            <a:xfrm>
              <a:off x="2317750" y="3067141"/>
              <a:ext cx="903288" cy="2115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en-US" altLang="zh-CN" sz="2000"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PART 01</a:t>
              </a:r>
              <a:endParaRPr lang="zh-CN" altLang="en-US" sz="2000" dirty="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grpSp>
          <p:nvGrpSpPr>
            <p:cNvPr id="6" name="组合 5"/>
            <p:cNvGrpSpPr/>
            <p:nvPr/>
          </p:nvGrpSpPr>
          <p:grpSpPr bwMode="auto">
            <a:xfrm>
              <a:off x="2124075" y="1708150"/>
              <a:ext cx="1196975" cy="1196975"/>
              <a:chOff x="1068965" y="491752"/>
              <a:chExt cx="1197175" cy="1197175"/>
            </a:xfrm>
          </p:grpSpPr>
          <p:grpSp>
            <p:nvGrpSpPr>
              <p:cNvPr id="7" name="组合 6"/>
              <p:cNvGrpSpPr/>
              <p:nvPr/>
            </p:nvGrpSpPr>
            <p:grpSpPr>
              <a:xfrm>
                <a:off x="1068965" y="491752"/>
                <a:ext cx="1197175" cy="1197175"/>
                <a:chOff x="304800" y="673100"/>
                <a:chExt cx="4000500" cy="4000500"/>
              </a:xfrm>
              <a:effectLst>
                <a:outerShdw blurRad="444500" dist="254000" dir="8100000" algn="tr" rotWithShape="0">
                  <a:prstClr val="black">
                    <a:alpha val="50000"/>
                  </a:prstClr>
                </a:outerShdw>
              </a:effectLst>
            </p:grpSpPr>
            <p:sp>
              <p:nvSpPr>
                <p:cNvPr id="9" name="同心圆 17"/>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gradFill>
                      <a:gsLst>
                        <a:gs pos="0">
                          <a:srgbClr val="7030A0"/>
                        </a:gs>
                        <a:gs pos="55000">
                          <a:srgbClr val="002060"/>
                        </a:gs>
                        <a:gs pos="100000">
                          <a:srgbClr val="0070C0"/>
                        </a:gs>
                      </a:gsLst>
                      <a:lin ang="8400000" scaled="0"/>
                    </a:gradFill>
                  </a:endParaRPr>
                </a:p>
              </p:txBody>
            </p:sp>
            <p:sp>
              <p:nvSpPr>
                <p:cNvPr id="10" name="椭圆 9"/>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a:gradFill>
                      <a:gsLst>
                        <a:gs pos="0">
                          <a:srgbClr val="7030A0"/>
                        </a:gs>
                        <a:gs pos="55000">
                          <a:srgbClr val="002060"/>
                        </a:gs>
                        <a:gs pos="100000">
                          <a:srgbClr val="0070C0"/>
                        </a:gs>
                      </a:gsLst>
                      <a:lin ang="8400000" scaled="0"/>
                    </a:gradFill>
                  </a:endParaRPr>
                </a:p>
              </p:txBody>
            </p:sp>
          </p:grpSp>
          <p:sp>
            <p:nvSpPr>
              <p:cNvPr id="8" name="KSO_Shape"/>
              <p:cNvSpPr/>
              <p:nvPr/>
            </p:nvSpPr>
            <p:spPr bwMode="auto">
              <a:xfrm>
                <a:off x="1288077" y="829946"/>
                <a:ext cx="758952" cy="520787"/>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dirty="0">
                  <a:gradFill>
                    <a:gsLst>
                      <a:gs pos="0">
                        <a:srgbClr val="7030A0"/>
                      </a:gs>
                      <a:gs pos="55000">
                        <a:srgbClr val="002060"/>
                      </a:gs>
                      <a:gs pos="100000">
                        <a:srgbClr val="0070C0"/>
                      </a:gs>
                    </a:gsLst>
                    <a:lin ang="8400000" scaled="0"/>
                  </a:gradFill>
                </a:endParaRPr>
              </a:p>
            </p:txBody>
          </p:sp>
        </p:grpSp>
        <p:sp>
          <p:nvSpPr>
            <p:cNvPr id="11" name="TextBox 24"/>
            <p:cNvSpPr txBox="1">
              <a:spLocks noChangeArrowheads="1"/>
            </p:cNvSpPr>
            <p:nvPr/>
          </p:nvSpPr>
          <p:spPr bwMode="auto">
            <a:xfrm>
              <a:off x="3948113" y="2787650"/>
              <a:ext cx="1028700" cy="25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0469" tIns="30235" rIns="60469" bIns="30235">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zh-CN" altLang="en-US" sz="20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 </a:t>
              </a:r>
              <a:r>
                <a:rPr lang="zh-CN" altLang="en-US" sz="2000" b="1" kern="100">
                  <a:solidFill>
                    <a:schemeClr val="accent1"/>
                  </a:solidFill>
                  <a:latin typeface="+mn-ea"/>
                  <a:cs typeface="Times New Roman" panose="02020603050405020304" pitchFamily="18" charset="0"/>
                  <a:sym typeface="+mn-ea"/>
                </a:rPr>
                <a:t>需求分析</a:t>
              </a:r>
              <a:endParaRPr lang="zh-CN" altLang="en-US" sz="2000" b="1">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endParaRPr>
            </a:p>
          </p:txBody>
        </p:sp>
        <p:sp>
          <p:nvSpPr>
            <p:cNvPr id="12" name="TextBox 25"/>
            <p:cNvSpPr txBox="1">
              <a:spLocks noChangeArrowheads="1"/>
            </p:cNvSpPr>
            <p:nvPr/>
          </p:nvSpPr>
          <p:spPr bwMode="auto">
            <a:xfrm>
              <a:off x="5457254" y="2787651"/>
              <a:ext cx="1218169" cy="25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0469" tIns="30235" rIns="60469" bIns="30235">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zh-CN" altLang="en-US" sz="20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 </a:t>
              </a:r>
              <a:r>
                <a:rPr lang="zh-CN" altLang="en-US" sz="2000" b="1" kern="100">
                  <a:solidFill>
                    <a:schemeClr val="accent1"/>
                  </a:solidFill>
                  <a:latin typeface="+mn-ea"/>
                  <a:cs typeface="Times New Roman" panose="02020603050405020304" pitchFamily="18" charset="0"/>
                  <a:sym typeface="+mn-ea"/>
                </a:rPr>
                <a:t>功能树形图</a:t>
              </a:r>
              <a:endParaRPr lang="zh-CN" altLang="en-US" sz="2000" b="1" kern="100">
                <a:solidFill>
                  <a:schemeClr val="accent1"/>
                </a:solidFill>
                <a:latin typeface="+mn-ea"/>
                <a:ea typeface="微软雅黑" panose="020B0503020204020204" pitchFamily="34" charset="-122"/>
                <a:cs typeface="Times New Roman" panose="02020603050405020304" pitchFamily="18" charset="0"/>
                <a:sym typeface="+mn-ea"/>
              </a:endParaRPr>
            </a:p>
          </p:txBody>
        </p:sp>
        <p:sp>
          <p:nvSpPr>
            <p:cNvPr id="14" name="TextBox 27"/>
            <p:cNvSpPr txBox="1">
              <a:spLocks noChangeArrowheads="1"/>
            </p:cNvSpPr>
            <p:nvPr/>
          </p:nvSpPr>
          <p:spPr bwMode="auto">
            <a:xfrm>
              <a:off x="3948277" y="3135460"/>
              <a:ext cx="1195497" cy="25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0469" tIns="30235" rIns="60469" bIns="30235">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zh-CN" altLang="en-US" sz="20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 </a:t>
              </a:r>
              <a:r>
                <a:rPr lang="zh-CN" altLang="en-US" sz="2000" b="1" kern="100">
                  <a:solidFill>
                    <a:schemeClr val="accent1"/>
                  </a:solidFill>
                  <a:latin typeface="+mn-ea"/>
                  <a:cs typeface="Times New Roman" panose="02020603050405020304" pitchFamily="18" charset="0"/>
                  <a:sym typeface="+mn-ea"/>
                </a:rPr>
                <a:t>数据库设计</a:t>
              </a:r>
              <a:endParaRPr lang="zh-CN" altLang="en-US" sz="2000" b="1" kern="100">
                <a:solidFill>
                  <a:schemeClr val="accent1"/>
                </a:solidFill>
                <a:latin typeface="+mn-ea"/>
                <a:ea typeface="微软雅黑" panose="020B0503020204020204" pitchFamily="34" charset="-122"/>
                <a:cs typeface="Times New Roman" panose="02020603050405020304" pitchFamily="18" charset="0"/>
                <a:sym typeface="+mn-ea"/>
              </a:endParaRPr>
            </a:p>
          </p:txBody>
        </p:sp>
        <p:sp>
          <p:nvSpPr>
            <p:cNvPr id="15" name="TextBox 28"/>
            <p:cNvSpPr txBox="1">
              <a:spLocks noChangeArrowheads="1"/>
            </p:cNvSpPr>
            <p:nvPr/>
          </p:nvSpPr>
          <p:spPr bwMode="auto">
            <a:xfrm>
              <a:off x="5457111" y="3135313"/>
              <a:ext cx="985838" cy="252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60469" tIns="30235" rIns="60469" bIns="30235">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zh-CN" altLang="en-US" sz="2000">
                  <a:gradFill>
                    <a:gsLst>
                      <a:gs pos="0">
                        <a:srgbClr val="7030A0"/>
                      </a:gs>
                      <a:gs pos="55000">
                        <a:srgbClr val="002060"/>
                      </a:gs>
                      <a:gs pos="100000">
                        <a:srgbClr val="0070C0"/>
                      </a:gs>
                    </a:gsLst>
                    <a:lin ang="8400000" scaled="0"/>
                  </a:gradFill>
                  <a:latin typeface="微软雅黑" panose="020B0503020204020204" pitchFamily="34" charset="-122"/>
                  <a:ea typeface="微软雅黑" panose="020B0503020204020204" pitchFamily="34" charset="-122"/>
                </a:rPr>
                <a:t>√ </a:t>
              </a:r>
              <a:r>
                <a:rPr lang="zh-CN" altLang="en-US" sz="2000" b="1" kern="100">
                  <a:solidFill>
                    <a:schemeClr val="accent1"/>
                  </a:solidFill>
                  <a:latin typeface="+mn-ea"/>
                  <a:cs typeface="Times New Roman" panose="02020603050405020304" pitchFamily="18" charset="0"/>
                  <a:sym typeface="+mn-ea"/>
                </a:rPr>
                <a:t>人员分工</a:t>
              </a:r>
              <a:endParaRPr lang="zh-CN" altLang="en-US" sz="2000" b="1" kern="100">
                <a:solidFill>
                  <a:schemeClr val="accent1"/>
                </a:solidFill>
                <a:latin typeface="+mn-ea"/>
                <a:ea typeface="微软雅黑" panose="020B0503020204020204" pitchFamily="34" charset="-122"/>
                <a:cs typeface="Times New Roman" panose="02020603050405020304" pitchFamily="18" charset="0"/>
                <a:sym typeface="+mn-ea"/>
              </a:endParaRPr>
            </a:p>
          </p:txBody>
        </p:sp>
      </p:grpSp>
      <p:grpSp>
        <p:nvGrpSpPr>
          <p:cNvPr id="17" name="组合 16"/>
          <p:cNvGrpSpPr/>
          <p:nvPr/>
        </p:nvGrpSpPr>
        <p:grpSpPr>
          <a:xfrm>
            <a:off x="9048328" y="-433573"/>
            <a:ext cx="1179281" cy="1179281"/>
            <a:chOff x="304800" y="673100"/>
            <a:chExt cx="4000500" cy="4000500"/>
          </a:xfrm>
          <a:effectLst>
            <a:outerShdw blurRad="444500" dist="254000" dir="8100000" algn="tr" rotWithShape="0">
              <a:prstClr val="black">
                <a:alpha val="50000"/>
              </a:prstClr>
            </a:outerShdw>
          </a:effectLst>
        </p:grpSpPr>
        <p:sp>
          <p:nvSpPr>
            <p:cNvPr id="18" name="同心圆 34"/>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Text" lastClr="000000"/>
                </a:solidFill>
                <a:latin typeface="Calibri" panose="020F0502020204030204"/>
                <a:ea typeface="宋体" panose="02010600030101010101" pitchFamily="2" charset="-122"/>
              </a:endParaRPr>
            </a:p>
          </p:txBody>
        </p:sp>
        <p:sp>
          <p:nvSpPr>
            <p:cNvPr id="19" name="椭圆 18"/>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20" name="组合 19"/>
          <p:cNvGrpSpPr/>
          <p:nvPr/>
        </p:nvGrpSpPr>
        <p:grpSpPr>
          <a:xfrm>
            <a:off x="7521176" y="61420"/>
            <a:ext cx="630230" cy="630230"/>
            <a:chOff x="304800" y="673100"/>
            <a:chExt cx="4000500" cy="4000500"/>
          </a:xfrm>
          <a:effectLst>
            <a:outerShdw blurRad="444500" dist="254000" dir="8100000" algn="tr" rotWithShape="0">
              <a:prstClr val="black">
                <a:alpha val="50000"/>
              </a:prstClr>
            </a:outerShdw>
          </a:effectLst>
        </p:grpSpPr>
        <p:sp>
          <p:nvSpPr>
            <p:cNvPr id="21" name="同心圆 37"/>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sp>
          <p:nvSpPr>
            <p:cNvPr id="22" name="椭圆 21"/>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grpSp>
      <p:grpSp>
        <p:nvGrpSpPr>
          <p:cNvPr id="23" name="组合 22"/>
          <p:cNvGrpSpPr/>
          <p:nvPr/>
        </p:nvGrpSpPr>
        <p:grpSpPr>
          <a:xfrm>
            <a:off x="8199965" y="376535"/>
            <a:ext cx="890519" cy="890519"/>
            <a:chOff x="304800" y="673100"/>
            <a:chExt cx="4000500" cy="4000500"/>
          </a:xfrm>
          <a:effectLst>
            <a:outerShdw blurRad="444500" dist="254000" dir="8100000" algn="tr" rotWithShape="0">
              <a:prstClr val="black">
                <a:alpha val="50000"/>
              </a:prstClr>
            </a:outerShdw>
          </a:effectLst>
        </p:grpSpPr>
        <p:sp>
          <p:nvSpPr>
            <p:cNvPr id="24" name="同心圆 40"/>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sp>
          <p:nvSpPr>
            <p:cNvPr id="25" name="椭圆 24"/>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grpSp>
      <p:grpSp>
        <p:nvGrpSpPr>
          <p:cNvPr id="26" name="组合 25"/>
          <p:cNvGrpSpPr/>
          <p:nvPr/>
        </p:nvGrpSpPr>
        <p:grpSpPr>
          <a:xfrm>
            <a:off x="10522468" y="186658"/>
            <a:ext cx="685800" cy="685800"/>
            <a:chOff x="304800" y="673100"/>
            <a:chExt cx="4000500" cy="4000500"/>
          </a:xfrm>
          <a:effectLst>
            <a:outerShdw blurRad="444500" dist="254000" dir="8100000" algn="tr" rotWithShape="0">
              <a:prstClr val="black">
                <a:alpha val="50000"/>
              </a:prstClr>
            </a:outerShdw>
          </a:effectLst>
        </p:grpSpPr>
        <p:sp>
          <p:nvSpPr>
            <p:cNvPr id="27" name="同心圆 43"/>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Text" lastClr="000000"/>
                </a:solidFill>
                <a:latin typeface="Calibri" panose="020F0502020204030204"/>
                <a:ea typeface="宋体" panose="02010600030101010101" pitchFamily="2" charset="-122"/>
              </a:endParaRPr>
            </a:p>
          </p:txBody>
        </p:sp>
        <p:sp>
          <p:nvSpPr>
            <p:cNvPr id="28" name="椭圆 27"/>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38" name="组合 37"/>
          <p:cNvGrpSpPr/>
          <p:nvPr/>
        </p:nvGrpSpPr>
        <p:grpSpPr>
          <a:xfrm>
            <a:off x="11227786" y="-713561"/>
            <a:ext cx="1179281" cy="1179281"/>
            <a:chOff x="304800" y="673100"/>
            <a:chExt cx="4000500" cy="4000500"/>
          </a:xfrm>
          <a:effectLst>
            <a:outerShdw blurRad="444500" dist="254000" dir="8100000" algn="tr" rotWithShape="0">
              <a:prstClr val="black">
                <a:alpha val="50000"/>
              </a:prstClr>
            </a:outerShdw>
          </a:effectLst>
        </p:grpSpPr>
        <p:sp>
          <p:nvSpPr>
            <p:cNvPr id="39" name="同心圆 55"/>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Text" lastClr="000000"/>
                </a:solidFill>
                <a:latin typeface="Calibri" panose="020F0502020204030204"/>
                <a:ea typeface="宋体" panose="02010600030101010101" pitchFamily="2" charset="-122"/>
              </a:endParaRPr>
            </a:p>
          </p:txBody>
        </p:sp>
        <p:sp>
          <p:nvSpPr>
            <p:cNvPr id="40" name="椭圆 39"/>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kern="0">
                <a:solidFill>
                  <a:sysClr val="window" lastClr="FFFFFF"/>
                </a:solidFill>
                <a:latin typeface="Calibri" panose="020F0502020204030204"/>
                <a:ea typeface="宋体" panose="02010600030101010101" pitchFamily="2" charset="-122"/>
              </a:endParaRPr>
            </a:p>
          </p:txBody>
        </p:sp>
      </p:grpSp>
      <p:grpSp>
        <p:nvGrpSpPr>
          <p:cNvPr id="41" name="组合 40"/>
          <p:cNvGrpSpPr/>
          <p:nvPr/>
        </p:nvGrpSpPr>
        <p:grpSpPr>
          <a:xfrm>
            <a:off x="11253524" y="760918"/>
            <a:ext cx="223080" cy="223080"/>
            <a:chOff x="304800" y="673100"/>
            <a:chExt cx="4000500" cy="4000500"/>
          </a:xfrm>
          <a:effectLst>
            <a:outerShdw blurRad="444500" dist="254000" dir="8100000" algn="tr" rotWithShape="0">
              <a:prstClr val="black">
                <a:alpha val="50000"/>
              </a:prstClr>
            </a:outerShdw>
          </a:effectLst>
        </p:grpSpPr>
        <p:sp>
          <p:nvSpPr>
            <p:cNvPr id="42" name="同心圆 58"/>
            <p:cNvSpPr/>
            <p:nvPr/>
          </p:nvSpPr>
          <p:spPr>
            <a:xfrm>
              <a:off x="304800" y="673100"/>
              <a:ext cx="4000500" cy="4000500"/>
            </a:xfrm>
            <a:prstGeom prst="donut">
              <a:avLst>
                <a:gd name="adj" fmla="val 4879"/>
              </a:avLst>
            </a:prstGeom>
            <a:gradFill>
              <a:gsLst>
                <a:gs pos="0">
                  <a:sysClr val="window" lastClr="FFFFFF"/>
                </a:gs>
                <a:gs pos="55000">
                  <a:sysClr val="window" lastClr="FFFFFF">
                    <a:lumMod val="95000"/>
                  </a:sysClr>
                </a:gs>
                <a:gs pos="100000">
                  <a:sysClr val="window" lastClr="FFFFFF">
                    <a:lumMod val="65000"/>
                  </a:sysClr>
                </a:gs>
              </a:gsLst>
              <a:lin ang="81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sp>
          <p:nvSpPr>
            <p:cNvPr id="43" name="椭圆 42"/>
            <p:cNvSpPr/>
            <p:nvPr/>
          </p:nvSpPr>
          <p:spPr>
            <a:xfrm>
              <a:off x="392112" y="760412"/>
              <a:ext cx="3825874" cy="3825874"/>
            </a:xfrm>
            <a:prstGeom prst="ellipse">
              <a:avLst/>
            </a:prstGeom>
            <a:gradFill>
              <a:gsLst>
                <a:gs pos="0">
                  <a:sysClr val="window" lastClr="FFFFFF"/>
                </a:gs>
                <a:gs pos="51000">
                  <a:sysClr val="window" lastClr="FFFFFF">
                    <a:lumMod val="95000"/>
                  </a:sysClr>
                </a:gs>
                <a:gs pos="100000">
                  <a:sysClr val="window" lastClr="FFFFFF">
                    <a:lumMod val="75000"/>
                  </a:sysClr>
                </a:gs>
              </a:gsLst>
              <a:lin ang="18900000" scaled="0"/>
            </a:gradFill>
            <a:ln w="25400" cap="flat" cmpd="sng" algn="ctr">
              <a:noFill/>
              <a:prstDash val="solid"/>
            </a:ln>
            <a:effectLst/>
          </p:spPr>
          <p:txBody>
            <a:bodyPr anchor="ctr"/>
            <a:lstStyle/>
            <a:p>
              <a:pPr algn="ctr" defTabSz="914400" eaLnBrk="1" fontAlgn="auto" hangingPunct="1">
                <a:spcBef>
                  <a:spcPts val="0"/>
                </a:spcBef>
                <a:spcAft>
                  <a:spcPts val="0"/>
                </a:spcAft>
                <a:defRPr/>
              </a:pPr>
              <a:endParaRPr lang="zh-CN" altLang="en-US" sz="1200" kern="0">
                <a:solidFill>
                  <a:sysClr val="windowText" lastClr="000000"/>
                </a:solidFill>
                <a:latin typeface="Calibri" panose="020F0502020204030204"/>
                <a:ea typeface="宋体" panose="02010600030101010101" pitchFamily="2" charset="-122"/>
              </a:endParaRPr>
            </a:p>
          </p:txBody>
        </p:sp>
      </p:grpSp>
    </p:spTree>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 calcmode="lin" valueType="num">
                                      <p:cBhvr>
                                        <p:cTn id="9" dur="500" fill="hold"/>
                                        <p:tgtEl>
                                          <p:spTgt spid="17"/>
                                        </p:tgtEl>
                                        <p:attrNameLst>
                                          <p:attrName>ppt_x</p:attrName>
                                        </p:attrNameLst>
                                      </p:cBhvr>
                                      <p:tavLst>
                                        <p:tav tm="0">
                                          <p:val>
                                            <p:fltVal val="0.5"/>
                                          </p:val>
                                        </p:tav>
                                        <p:tav tm="100000">
                                          <p:val>
                                            <p:strVal val="#ppt_x"/>
                                          </p:val>
                                        </p:tav>
                                      </p:tavLst>
                                    </p:anim>
                                    <p:anim calcmode="lin" valueType="num">
                                      <p:cBhvr>
                                        <p:cTn id="10" dur="500" fill="hold"/>
                                        <p:tgtEl>
                                          <p:spTgt spid="17"/>
                                        </p:tgtEl>
                                        <p:attrNameLst>
                                          <p:attrName>ppt_y</p:attrName>
                                        </p:attrNameLst>
                                      </p:cBhvr>
                                      <p:tavLst>
                                        <p:tav tm="0">
                                          <p:val>
                                            <p:fltVal val="0.5"/>
                                          </p:val>
                                        </p:tav>
                                        <p:tav tm="100000">
                                          <p:val>
                                            <p:strVal val="#ppt_y"/>
                                          </p:val>
                                        </p:tav>
                                      </p:tavLst>
                                    </p:anim>
                                  </p:childTnLst>
                                </p:cTn>
                              </p:par>
                              <p:par>
                                <p:cTn id="11" presetID="23" presetClass="entr" presetSubtype="528" fill="hold" nodeType="withEffect">
                                  <p:stCondLst>
                                    <p:cond delay="300"/>
                                  </p:stCondLst>
                                  <p:childTnLst>
                                    <p:set>
                                      <p:cBhvr>
                                        <p:cTn id="12" dur="1" fill="hold">
                                          <p:stCondLst>
                                            <p:cond delay="0"/>
                                          </p:stCondLst>
                                        </p:cTn>
                                        <p:tgtEl>
                                          <p:spTgt spid="20"/>
                                        </p:tgtEl>
                                        <p:attrNameLst>
                                          <p:attrName>style.visibility</p:attrName>
                                        </p:attrNameLst>
                                      </p:cBhvr>
                                      <p:to>
                                        <p:strVal val="visible"/>
                                      </p:to>
                                    </p:set>
                                    <p:anim calcmode="lin" valueType="num">
                                      <p:cBhvr>
                                        <p:cTn id="13" dur="500" fill="hold"/>
                                        <p:tgtEl>
                                          <p:spTgt spid="20"/>
                                        </p:tgtEl>
                                        <p:attrNameLst>
                                          <p:attrName>ppt_w</p:attrName>
                                        </p:attrNameLst>
                                      </p:cBhvr>
                                      <p:tavLst>
                                        <p:tav tm="0">
                                          <p:val>
                                            <p:fltVal val="0"/>
                                          </p:val>
                                        </p:tav>
                                        <p:tav tm="100000">
                                          <p:val>
                                            <p:strVal val="#ppt_w"/>
                                          </p:val>
                                        </p:tav>
                                      </p:tavLst>
                                    </p:anim>
                                    <p:anim calcmode="lin" valueType="num">
                                      <p:cBhvr>
                                        <p:cTn id="14" dur="500" fill="hold"/>
                                        <p:tgtEl>
                                          <p:spTgt spid="20"/>
                                        </p:tgtEl>
                                        <p:attrNameLst>
                                          <p:attrName>ppt_h</p:attrName>
                                        </p:attrNameLst>
                                      </p:cBhvr>
                                      <p:tavLst>
                                        <p:tav tm="0">
                                          <p:val>
                                            <p:fltVal val="0"/>
                                          </p:val>
                                        </p:tav>
                                        <p:tav tm="100000">
                                          <p:val>
                                            <p:strVal val="#ppt_h"/>
                                          </p:val>
                                        </p:tav>
                                      </p:tavLst>
                                    </p:anim>
                                    <p:anim calcmode="lin" valueType="num">
                                      <p:cBhvr>
                                        <p:cTn id="15" dur="500" fill="hold"/>
                                        <p:tgtEl>
                                          <p:spTgt spid="20"/>
                                        </p:tgtEl>
                                        <p:attrNameLst>
                                          <p:attrName>ppt_x</p:attrName>
                                        </p:attrNameLst>
                                      </p:cBhvr>
                                      <p:tavLst>
                                        <p:tav tm="0">
                                          <p:val>
                                            <p:fltVal val="0.5"/>
                                          </p:val>
                                        </p:tav>
                                        <p:tav tm="100000">
                                          <p:val>
                                            <p:strVal val="#ppt_x"/>
                                          </p:val>
                                        </p:tav>
                                      </p:tavLst>
                                    </p:anim>
                                    <p:anim calcmode="lin" valueType="num">
                                      <p:cBhvr>
                                        <p:cTn id="16" dur="500" fill="hold"/>
                                        <p:tgtEl>
                                          <p:spTgt spid="20"/>
                                        </p:tgtEl>
                                        <p:attrNameLst>
                                          <p:attrName>ppt_y</p:attrName>
                                        </p:attrNameLst>
                                      </p:cBhvr>
                                      <p:tavLst>
                                        <p:tav tm="0">
                                          <p:val>
                                            <p:fltVal val="0.5"/>
                                          </p:val>
                                        </p:tav>
                                        <p:tav tm="100000">
                                          <p:val>
                                            <p:strVal val="#ppt_y"/>
                                          </p:val>
                                        </p:tav>
                                      </p:tavLst>
                                    </p:anim>
                                  </p:childTnLst>
                                </p:cTn>
                              </p:par>
                              <p:par>
                                <p:cTn id="17" presetID="23" presetClass="entr" presetSubtype="528" fill="hold" nodeType="withEffect">
                                  <p:stCondLst>
                                    <p:cond delay="700"/>
                                  </p:stCondLst>
                                  <p:childTnLst>
                                    <p:set>
                                      <p:cBhvr>
                                        <p:cTn id="18" dur="1" fill="hold">
                                          <p:stCondLst>
                                            <p:cond delay="0"/>
                                          </p:stCondLst>
                                        </p:cTn>
                                        <p:tgtEl>
                                          <p:spTgt spid="23"/>
                                        </p:tgtEl>
                                        <p:attrNameLst>
                                          <p:attrName>style.visibility</p:attrName>
                                        </p:attrNameLst>
                                      </p:cBhvr>
                                      <p:to>
                                        <p:strVal val="visible"/>
                                      </p:to>
                                    </p:set>
                                    <p:anim calcmode="lin" valueType="num">
                                      <p:cBhvr>
                                        <p:cTn id="19" dur="500" fill="hold"/>
                                        <p:tgtEl>
                                          <p:spTgt spid="23"/>
                                        </p:tgtEl>
                                        <p:attrNameLst>
                                          <p:attrName>ppt_w</p:attrName>
                                        </p:attrNameLst>
                                      </p:cBhvr>
                                      <p:tavLst>
                                        <p:tav tm="0">
                                          <p:val>
                                            <p:fltVal val="0"/>
                                          </p:val>
                                        </p:tav>
                                        <p:tav tm="100000">
                                          <p:val>
                                            <p:strVal val="#ppt_w"/>
                                          </p:val>
                                        </p:tav>
                                      </p:tavLst>
                                    </p:anim>
                                    <p:anim calcmode="lin" valueType="num">
                                      <p:cBhvr>
                                        <p:cTn id="20" dur="500" fill="hold"/>
                                        <p:tgtEl>
                                          <p:spTgt spid="23"/>
                                        </p:tgtEl>
                                        <p:attrNameLst>
                                          <p:attrName>ppt_h</p:attrName>
                                        </p:attrNameLst>
                                      </p:cBhvr>
                                      <p:tavLst>
                                        <p:tav tm="0">
                                          <p:val>
                                            <p:fltVal val="0"/>
                                          </p:val>
                                        </p:tav>
                                        <p:tav tm="100000">
                                          <p:val>
                                            <p:strVal val="#ppt_h"/>
                                          </p:val>
                                        </p:tav>
                                      </p:tavLst>
                                    </p:anim>
                                    <p:anim calcmode="lin" valueType="num">
                                      <p:cBhvr>
                                        <p:cTn id="21" dur="500" fill="hold"/>
                                        <p:tgtEl>
                                          <p:spTgt spid="23"/>
                                        </p:tgtEl>
                                        <p:attrNameLst>
                                          <p:attrName>ppt_x</p:attrName>
                                        </p:attrNameLst>
                                      </p:cBhvr>
                                      <p:tavLst>
                                        <p:tav tm="0">
                                          <p:val>
                                            <p:fltVal val="0.5"/>
                                          </p:val>
                                        </p:tav>
                                        <p:tav tm="100000">
                                          <p:val>
                                            <p:strVal val="#ppt_x"/>
                                          </p:val>
                                        </p:tav>
                                      </p:tavLst>
                                    </p:anim>
                                    <p:anim calcmode="lin" valueType="num">
                                      <p:cBhvr>
                                        <p:cTn id="22" dur="500" fill="hold"/>
                                        <p:tgtEl>
                                          <p:spTgt spid="23"/>
                                        </p:tgtEl>
                                        <p:attrNameLst>
                                          <p:attrName>ppt_y</p:attrName>
                                        </p:attrNameLst>
                                      </p:cBhvr>
                                      <p:tavLst>
                                        <p:tav tm="0">
                                          <p:val>
                                            <p:fltVal val="0.5"/>
                                          </p:val>
                                        </p:tav>
                                        <p:tav tm="100000">
                                          <p:val>
                                            <p:strVal val="#ppt_y"/>
                                          </p:val>
                                        </p:tav>
                                      </p:tavLst>
                                    </p:anim>
                                  </p:childTnLst>
                                </p:cTn>
                              </p:par>
                              <p:par>
                                <p:cTn id="23" presetID="23" presetClass="entr" presetSubtype="528" fill="hold" nodeType="withEffect">
                                  <p:stCondLst>
                                    <p:cond delay="300"/>
                                  </p:stCondLst>
                                  <p:childTnLst>
                                    <p:set>
                                      <p:cBhvr>
                                        <p:cTn id="24" dur="1" fill="hold">
                                          <p:stCondLst>
                                            <p:cond delay="0"/>
                                          </p:stCondLst>
                                        </p:cTn>
                                        <p:tgtEl>
                                          <p:spTgt spid="26"/>
                                        </p:tgtEl>
                                        <p:attrNameLst>
                                          <p:attrName>style.visibility</p:attrName>
                                        </p:attrNameLst>
                                      </p:cBhvr>
                                      <p:to>
                                        <p:strVal val="visible"/>
                                      </p:to>
                                    </p:set>
                                    <p:anim calcmode="lin" valueType="num">
                                      <p:cBhvr>
                                        <p:cTn id="25" dur="500" fill="hold"/>
                                        <p:tgtEl>
                                          <p:spTgt spid="26"/>
                                        </p:tgtEl>
                                        <p:attrNameLst>
                                          <p:attrName>ppt_w</p:attrName>
                                        </p:attrNameLst>
                                      </p:cBhvr>
                                      <p:tavLst>
                                        <p:tav tm="0">
                                          <p:val>
                                            <p:fltVal val="0"/>
                                          </p:val>
                                        </p:tav>
                                        <p:tav tm="100000">
                                          <p:val>
                                            <p:strVal val="#ppt_w"/>
                                          </p:val>
                                        </p:tav>
                                      </p:tavLst>
                                    </p:anim>
                                    <p:anim calcmode="lin" valueType="num">
                                      <p:cBhvr>
                                        <p:cTn id="26" dur="500" fill="hold"/>
                                        <p:tgtEl>
                                          <p:spTgt spid="26"/>
                                        </p:tgtEl>
                                        <p:attrNameLst>
                                          <p:attrName>ppt_h</p:attrName>
                                        </p:attrNameLst>
                                      </p:cBhvr>
                                      <p:tavLst>
                                        <p:tav tm="0">
                                          <p:val>
                                            <p:fltVal val="0"/>
                                          </p:val>
                                        </p:tav>
                                        <p:tav tm="100000">
                                          <p:val>
                                            <p:strVal val="#ppt_h"/>
                                          </p:val>
                                        </p:tav>
                                      </p:tavLst>
                                    </p:anim>
                                    <p:anim calcmode="lin" valueType="num">
                                      <p:cBhvr>
                                        <p:cTn id="27" dur="500" fill="hold"/>
                                        <p:tgtEl>
                                          <p:spTgt spid="26"/>
                                        </p:tgtEl>
                                        <p:attrNameLst>
                                          <p:attrName>ppt_x</p:attrName>
                                        </p:attrNameLst>
                                      </p:cBhvr>
                                      <p:tavLst>
                                        <p:tav tm="0">
                                          <p:val>
                                            <p:fltVal val="0.5"/>
                                          </p:val>
                                        </p:tav>
                                        <p:tav tm="100000">
                                          <p:val>
                                            <p:strVal val="#ppt_x"/>
                                          </p:val>
                                        </p:tav>
                                      </p:tavLst>
                                    </p:anim>
                                    <p:anim calcmode="lin" valueType="num">
                                      <p:cBhvr>
                                        <p:cTn id="28" dur="500" fill="hold"/>
                                        <p:tgtEl>
                                          <p:spTgt spid="26"/>
                                        </p:tgtEl>
                                        <p:attrNameLst>
                                          <p:attrName>ppt_y</p:attrName>
                                        </p:attrNameLst>
                                      </p:cBhvr>
                                      <p:tavLst>
                                        <p:tav tm="0">
                                          <p:val>
                                            <p:fltVal val="0.5"/>
                                          </p:val>
                                        </p:tav>
                                        <p:tav tm="100000">
                                          <p:val>
                                            <p:strVal val="#ppt_y"/>
                                          </p:val>
                                        </p:tav>
                                      </p:tavLst>
                                    </p:anim>
                                  </p:childTnLst>
                                </p:cTn>
                              </p:par>
                              <p:par>
                                <p:cTn id="29" presetID="23" presetClass="entr" presetSubtype="528" fill="hold" nodeType="withEffect">
                                  <p:stCondLst>
                                    <p:cond delay="300"/>
                                  </p:stCondLst>
                                  <p:childTnLst>
                                    <p:set>
                                      <p:cBhvr>
                                        <p:cTn id="30" dur="1" fill="hold">
                                          <p:stCondLst>
                                            <p:cond delay="0"/>
                                          </p:stCondLst>
                                        </p:cTn>
                                        <p:tgtEl>
                                          <p:spTgt spid="38"/>
                                        </p:tgtEl>
                                        <p:attrNameLst>
                                          <p:attrName>style.visibility</p:attrName>
                                        </p:attrNameLst>
                                      </p:cBhvr>
                                      <p:to>
                                        <p:strVal val="visible"/>
                                      </p:to>
                                    </p:set>
                                    <p:anim calcmode="lin" valueType="num">
                                      <p:cBhvr>
                                        <p:cTn id="31" dur="500" fill="hold"/>
                                        <p:tgtEl>
                                          <p:spTgt spid="38"/>
                                        </p:tgtEl>
                                        <p:attrNameLst>
                                          <p:attrName>ppt_w</p:attrName>
                                        </p:attrNameLst>
                                      </p:cBhvr>
                                      <p:tavLst>
                                        <p:tav tm="0">
                                          <p:val>
                                            <p:fltVal val="0"/>
                                          </p:val>
                                        </p:tav>
                                        <p:tav tm="100000">
                                          <p:val>
                                            <p:strVal val="#ppt_w"/>
                                          </p:val>
                                        </p:tav>
                                      </p:tavLst>
                                    </p:anim>
                                    <p:anim calcmode="lin" valueType="num">
                                      <p:cBhvr>
                                        <p:cTn id="32" dur="500" fill="hold"/>
                                        <p:tgtEl>
                                          <p:spTgt spid="38"/>
                                        </p:tgtEl>
                                        <p:attrNameLst>
                                          <p:attrName>ppt_h</p:attrName>
                                        </p:attrNameLst>
                                      </p:cBhvr>
                                      <p:tavLst>
                                        <p:tav tm="0">
                                          <p:val>
                                            <p:fltVal val="0"/>
                                          </p:val>
                                        </p:tav>
                                        <p:tav tm="100000">
                                          <p:val>
                                            <p:strVal val="#ppt_h"/>
                                          </p:val>
                                        </p:tav>
                                      </p:tavLst>
                                    </p:anim>
                                    <p:anim calcmode="lin" valueType="num">
                                      <p:cBhvr>
                                        <p:cTn id="33" dur="500" fill="hold"/>
                                        <p:tgtEl>
                                          <p:spTgt spid="38"/>
                                        </p:tgtEl>
                                        <p:attrNameLst>
                                          <p:attrName>ppt_x</p:attrName>
                                        </p:attrNameLst>
                                      </p:cBhvr>
                                      <p:tavLst>
                                        <p:tav tm="0">
                                          <p:val>
                                            <p:fltVal val="0.5"/>
                                          </p:val>
                                        </p:tav>
                                        <p:tav tm="100000">
                                          <p:val>
                                            <p:strVal val="#ppt_x"/>
                                          </p:val>
                                        </p:tav>
                                      </p:tavLst>
                                    </p:anim>
                                    <p:anim calcmode="lin" valueType="num">
                                      <p:cBhvr>
                                        <p:cTn id="34" dur="500" fill="hold"/>
                                        <p:tgtEl>
                                          <p:spTgt spid="38"/>
                                        </p:tgtEl>
                                        <p:attrNameLst>
                                          <p:attrName>ppt_y</p:attrName>
                                        </p:attrNameLst>
                                      </p:cBhvr>
                                      <p:tavLst>
                                        <p:tav tm="0">
                                          <p:val>
                                            <p:fltVal val="0.5"/>
                                          </p:val>
                                        </p:tav>
                                        <p:tav tm="100000">
                                          <p:val>
                                            <p:strVal val="#ppt_y"/>
                                          </p:val>
                                        </p:tav>
                                      </p:tavLst>
                                    </p:anim>
                                  </p:childTnLst>
                                </p:cTn>
                              </p:par>
                              <p:par>
                                <p:cTn id="35" presetID="23" presetClass="entr" presetSubtype="528" fill="hold" nodeType="withEffect">
                                  <p:stCondLst>
                                    <p:cond delay="600"/>
                                  </p:stCondLst>
                                  <p:childTnLst>
                                    <p:set>
                                      <p:cBhvr>
                                        <p:cTn id="36" dur="1" fill="hold">
                                          <p:stCondLst>
                                            <p:cond delay="0"/>
                                          </p:stCondLst>
                                        </p:cTn>
                                        <p:tgtEl>
                                          <p:spTgt spid="41"/>
                                        </p:tgtEl>
                                        <p:attrNameLst>
                                          <p:attrName>style.visibility</p:attrName>
                                        </p:attrNameLst>
                                      </p:cBhvr>
                                      <p:to>
                                        <p:strVal val="visible"/>
                                      </p:to>
                                    </p:set>
                                    <p:anim calcmode="lin" valueType="num">
                                      <p:cBhvr>
                                        <p:cTn id="37" dur="500" fill="hold"/>
                                        <p:tgtEl>
                                          <p:spTgt spid="41"/>
                                        </p:tgtEl>
                                        <p:attrNameLst>
                                          <p:attrName>ppt_w</p:attrName>
                                        </p:attrNameLst>
                                      </p:cBhvr>
                                      <p:tavLst>
                                        <p:tav tm="0">
                                          <p:val>
                                            <p:fltVal val="0"/>
                                          </p:val>
                                        </p:tav>
                                        <p:tav tm="100000">
                                          <p:val>
                                            <p:strVal val="#ppt_w"/>
                                          </p:val>
                                        </p:tav>
                                      </p:tavLst>
                                    </p:anim>
                                    <p:anim calcmode="lin" valueType="num">
                                      <p:cBhvr>
                                        <p:cTn id="38" dur="500" fill="hold"/>
                                        <p:tgtEl>
                                          <p:spTgt spid="41"/>
                                        </p:tgtEl>
                                        <p:attrNameLst>
                                          <p:attrName>ppt_h</p:attrName>
                                        </p:attrNameLst>
                                      </p:cBhvr>
                                      <p:tavLst>
                                        <p:tav tm="0">
                                          <p:val>
                                            <p:fltVal val="0"/>
                                          </p:val>
                                        </p:tav>
                                        <p:tav tm="100000">
                                          <p:val>
                                            <p:strVal val="#ppt_h"/>
                                          </p:val>
                                        </p:tav>
                                      </p:tavLst>
                                    </p:anim>
                                    <p:anim calcmode="lin" valueType="num">
                                      <p:cBhvr>
                                        <p:cTn id="39" dur="500" fill="hold"/>
                                        <p:tgtEl>
                                          <p:spTgt spid="41"/>
                                        </p:tgtEl>
                                        <p:attrNameLst>
                                          <p:attrName>ppt_x</p:attrName>
                                        </p:attrNameLst>
                                      </p:cBhvr>
                                      <p:tavLst>
                                        <p:tav tm="0">
                                          <p:val>
                                            <p:fltVal val="0.5"/>
                                          </p:val>
                                        </p:tav>
                                        <p:tav tm="100000">
                                          <p:val>
                                            <p:strVal val="#ppt_x"/>
                                          </p:val>
                                        </p:tav>
                                      </p:tavLst>
                                    </p:anim>
                                    <p:anim calcmode="lin" valueType="num">
                                      <p:cBhvr>
                                        <p:cTn id="40" dur="500" fill="hold"/>
                                        <p:tgtEl>
                                          <p:spTgt spid="41"/>
                                        </p:tgtEl>
                                        <p:attrNameLst>
                                          <p:attrName>ppt_y</p:attrName>
                                        </p:attrNameLst>
                                      </p:cBhvr>
                                      <p:tavLst>
                                        <p:tav tm="0">
                                          <p:val>
                                            <p:fltVal val="0.5"/>
                                          </p:val>
                                        </p:tav>
                                        <p:tav tm="100000">
                                          <p:val>
                                            <p:strVal val="#ppt_y"/>
                                          </p:val>
                                        </p:tav>
                                      </p:tavLst>
                                    </p:anim>
                                  </p:childTnLst>
                                </p:cTn>
                              </p:par>
                              <p:par>
                                <p:cTn id="41" presetID="26" presetClass="emph" presetSubtype="0" repeatCount="3000" fill="hold" nodeType="withEffect">
                                  <p:stCondLst>
                                    <p:cond delay="600"/>
                                  </p:stCondLst>
                                  <p:childTnLst>
                                    <p:animEffect transition="out" filter="fade">
                                      <p:cBhvr>
                                        <p:cTn id="42" dur="500" tmFilter="0, 0; .2, .5; .8, .5; 1, 0"/>
                                        <p:tgtEl>
                                          <p:spTgt spid="17"/>
                                        </p:tgtEl>
                                      </p:cBhvr>
                                    </p:animEffect>
                                    <p:animScale>
                                      <p:cBhvr>
                                        <p:cTn id="43" dur="250" autoRev="1" fill="hold"/>
                                        <p:tgtEl>
                                          <p:spTgt spid="17"/>
                                        </p:tgtEl>
                                      </p:cBhvr>
                                      <p:by x="105000" y="105000"/>
                                    </p:animScale>
                                  </p:childTnLst>
                                </p:cTn>
                              </p:par>
                              <p:par>
                                <p:cTn id="44" presetID="26" presetClass="emph" presetSubtype="0" repeatCount="3000" fill="hold" nodeType="withEffect">
                                  <p:stCondLst>
                                    <p:cond delay="710"/>
                                  </p:stCondLst>
                                  <p:childTnLst>
                                    <p:animEffect transition="out" filter="fade">
                                      <p:cBhvr>
                                        <p:cTn id="45" dur="500" tmFilter="0, 0; .2, .5; .8, .5; 1, 0"/>
                                        <p:tgtEl>
                                          <p:spTgt spid="38"/>
                                        </p:tgtEl>
                                      </p:cBhvr>
                                    </p:animEffect>
                                    <p:animScale>
                                      <p:cBhvr>
                                        <p:cTn id="46" dur="250" autoRev="1" fill="hold"/>
                                        <p:tgtEl>
                                          <p:spTgt spid="3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65505" y="-205740"/>
            <a:ext cx="10515600" cy="1325563"/>
          </a:xfrm>
        </p:spPr>
        <p:txBody>
          <a:bodyPr/>
          <a:p>
            <a:r>
              <a:rPr lang="zh-CN" altLang="en-US" sz="1800" b="1">
                <a:latin typeface="+mn-ea"/>
                <a:ea typeface="+mn-ea"/>
              </a:rPr>
              <a:t>信达电子商务系统</a:t>
            </a:r>
            <a:endParaRPr lang="zh-CN" altLang="en-US" sz="1800" b="1">
              <a:latin typeface="+mn-ea"/>
              <a:ea typeface="+mn-ea"/>
            </a:endParaRPr>
          </a:p>
        </p:txBody>
      </p:sp>
      <p:grpSp>
        <p:nvGrpSpPr>
          <p:cNvPr id="17413" name="Group 8"/>
          <p:cNvGrpSpPr/>
          <p:nvPr/>
        </p:nvGrpSpPr>
        <p:grpSpPr bwMode="auto">
          <a:xfrm>
            <a:off x="550863" y="3795650"/>
            <a:ext cx="3226692" cy="1047627"/>
            <a:chOff x="-209478" y="3139323"/>
            <a:chExt cx="3226692" cy="1047867"/>
          </a:xfrm>
        </p:grpSpPr>
        <p:sp>
          <p:nvSpPr>
            <p:cNvPr id="17440" name="îṣļîḑé-TextBox 9"/>
            <p:cNvSpPr txBox="1">
              <a:spLocks noChangeArrowheads="1"/>
            </p:cNvSpPr>
            <p:nvPr/>
          </p:nvSpPr>
          <p:spPr bwMode="auto">
            <a:xfrm>
              <a:off x="-209478" y="3597634"/>
              <a:ext cx="2407615" cy="5895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2000" tIns="0" rIns="72000" bIns="0" anchor="ctr"/>
            <a:lstStyle>
              <a:lvl1pPr defTabSz="912495">
                <a:defRPr>
                  <a:solidFill>
                    <a:schemeClr val="tx1"/>
                  </a:solidFill>
                  <a:latin typeface="Calibri" panose="020F0502020204030204" pitchFamily="34" charset="0"/>
                </a:defRPr>
              </a:lvl1pPr>
              <a:lvl2pPr marL="742950" indent="-285750" defTabSz="912495">
                <a:defRPr>
                  <a:solidFill>
                    <a:schemeClr val="tx1"/>
                  </a:solidFill>
                  <a:latin typeface="Calibri" panose="020F0502020204030204" pitchFamily="34" charset="0"/>
                </a:defRPr>
              </a:lvl2pPr>
              <a:lvl3pPr marL="1143000" indent="-228600" defTabSz="912495">
                <a:defRPr>
                  <a:solidFill>
                    <a:schemeClr val="tx1"/>
                  </a:solidFill>
                  <a:latin typeface="Calibri" panose="020F0502020204030204" pitchFamily="34" charset="0"/>
                </a:defRPr>
              </a:lvl3pPr>
              <a:lvl4pPr marL="1600200" indent="-228600" defTabSz="912495">
                <a:defRPr>
                  <a:solidFill>
                    <a:schemeClr val="tx1"/>
                  </a:solidFill>
                  <a:latin typeface="Calibri" panose="020F0502020204030204" pitchFamily="34" charset="0"/>
                </a:defRPr>
              </a:lvl4pPr>
              <a:lvl5pPr marL="2057400" indent="-228600" defTabSz="912495">
                <a:defRPr>
                  <a:solidFill>
                    <a:schemeClr val="tx1"/>
                  </a:solidFill>
                  <a:latin typeface="Calibri" panose="020F0502020204030204" pitchFamily="34" charset="0"/>
                </a:defRPr>
              </a:lvl5pPr>
              <a:lvl6pPr marL="2514600" indent="-228600" defTabSz="912495" fontAlgn="base">
                <a:spcBef>
                  <a:spcPct val="0"/>
                </a:spcBef>
                <a:spcAft>
                  <a:spcPct val="0"/>
                </a:spcAft>
                <a:defRPr>
                  <a:solidFill>
                    <a:schemeClr val="tx1"/>
                  </a:solidFill>
                  <a:latin typeface="Calibri" panose="020F0502020204030204" pitchFamily="34" charset="0"/>
                </a:defRPr>
              </a:lvl6pPr>
              <a:lvl7pPr marL="2971800" indent="-228600" defTabSz="912495" fontAlgn="base">
                <a:spcBef>
                  <a:spcPct val="0"/>
                </a:spcBef>
                <a:spcAft>
                  <a:spcPct val="0"/>
                </a:spcAft>
                <a:defRPr>
                  <a:solidFill>
                    <a:schemeClr val="tx1"/>
                  </a:solidFill>
                  <a:latin typeface="Calibri" panose="020F0502020204030204" pitchFamily="34" charset="0"/>
                </a:defRPr>
              </a:lvl7pPr>
              <a:lvl8pPr marL="3429000" indent="-228600" defTabSz="912495" fontAlgn="base">
                <a:spcBef>
                  <a:spcPct val="0"/>
                </a:spcBef>
                <a:spcAft>
                  <a:spcPct val="0"/>
                </a:spcAft>
                <a:defRPr>
                  <a:solidFill>
                    <a:schemeClr val="tx1"/>
                  </a:solidFill>
                  <a:latin typeface="Calibri" panose="020F0502020204030204" pitchFamily="34" charset="0"/>
                </a:defRPr>
              </a:lvl8pPr>
              <a:lvl9pPr marL="3886200" indent="-228600" defTabSz="912495" fontAlgn="base">
                <a:spcBef>
                  <a:spcPct val="0"/>
                </a:spcBef>
                <a:spcAft>
                  <a:spcPct val="0"/>
                </a:spcAft>
                <a:defRPr>
                  <a:solidFill>
                    <a:schemeClr val="tx1"/>
                  </a:solidFill>
                  <a:latin typeface="Calibri" panose="020F0502020204030204" pitchFamily="34" charset="0"/>
                </a:defRPr>
              </a:lvl9pPr>
            </a:lstStyle>
            <a:p>
              <a:pPr algn="r" eaLnBrk="1" hangingPunct="1">
                <a:lnSpc>
                  <a:spcPct val="120000"/>
                </a:lnSpc>
              </a:pPr>
              <a:endParaRPr lang="zh-CN" altLang="en-US" sz="1000"/>
            </a:p>
          </p:txBody>
        </p:sp>
        <p:sp>
          <p:nvSpPr>
            <p:cNvPr id="31" name="íṩľíḍè-Rectangle 10"/>
            <p:cNvSpPr/>
            <p:nvPr/>
          </p:nvSpPr>
          <p:spPr>
            <a:xfrm>
              <a:off x="609672" y="3139386"/>
              <a:ext cx="2408237" cy="246118"/>
            </a:xfrm>
            <a:prstGeom prst="rect">
              <a:avLst/>
            </a:prstGeom>
          </p:spPr>
          <p:txBody>
            <a:bodyPr wrap="none" lIns="72000" tIns="0" rIns="72000" bIns="0"/>
            <a:lstStyle/>
            <a:p>
              <a:pPr algn="r" defTabSz="913765" eaLnBrk="1" fontAlgn="auto" hangingPunct="1">
                <a:spcBef>
                  <a:spcPts val="0"/>
                </a:spcBef>
                <a:spcAft>
                  <a:spcPts val="0"/>
                </a:spcAft>
                <a:defRPr/>
              </a:pPr>
              <a:endParaRPr lang="zh-CN" altLang="en-US" sz="6000" b="1" dirty="0">
                <a:solidFill>
                  <a:schemeClr val="accent4"/>
                </a:solidFill>
                <a:latin typeface="+mn-lt"/>
              </a:endParaRPr>
            </a:p>
          </p:txBody>
        </p:sp>
      </p:grpSp>
      <p:sp>
        <p:nvSpPr>
          <p:cNvPr id="17439" name="íṩľíḍè-Rectangle 13"/>
          <p:cNvSpPr>
            <a:spLocks noChangeArrowheads="1"/>
          </p:cNvSpPr>
          <p:nvPr/>
        </p:nvSpPr>
        <p:spPr bwMode="auto">
          <a:xfrm>
            <a:off x="8434705" y="3795395"/>
            <a:ext cx="2457450" cy="246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2000" tIns="0" rIns="72000" bIns="0"/>
          <a:lstStyle>
            <a:lvl1pPr defTabSz="912495">
              <a:defRPr>
                <a:solidFill>
                  <a:schemeClr val="tx1"/>
                </a:solidFill>
                <a:latin typeface="Calibri" panose="020F0502020204030204" pitchFamily="34" charset="0"/>
              </a:defRPr>
            </a:lvl1pPr>
            <a:lvl2pPr marL="742950" indent="-285750" defTabSz="912495">
              <a:defRPr>
                <a:solidFill>
                  <a:schemeClr val="tx1"/>
                </a:solidFill>
                <a:latin typeface="Calibri" panose="020F0502020204030204" pitchFamily="34" charset="0"/>
              </a:defRPr>
            </a:lvl2pPr>
            <a:lvl3pPr marL="1143000" indent="-228600" defTabSz="912495">
              <a:defRPr>
                <a:solidFill>
                  <a:schemeClr val="tx1"/>
                </a:solidFill>
                <a:latin typeface="Calibri" panose="020F0502020204030204" pitchFamily="34" charset="0"/>
              </a:defRPr>
            </a:lvl3pPr>
            <a:lvl4pPr marL="1600200" indent="-228600" defTabSz="912495">
              <a:defRPr>
                <a:solidFill>
                  <a:schemeClr val="tx1"/>
                </a:solidFill>
                <a:latin typeface="Calibri" panose="020F0502020204030204" pitchFamily="34" charset="0"/>
              </a:defRPr>
            </a:lvl4pPr>
            <a:lvl5pPr marL="2057400" indent="-228600" defTabSz="912495">
              <a:defRPr>
                <a:solidFill>
                  <a:schemeClr val="tx1"/>
                </a:solidFill>
                <a:latin typeface="Calibri" panose="020F0502020204030204" pitchFamily="34" charset="0"/>
              </a:defRPr>
            </a:lvl5pPr>
            <a:lvl6pPr marL="2514600" indent="-228600" defTabSz="912495" fontAlgn="base">
              <a:spcBef>
                <a:spcPct val="0"/>
              </a:spcBef>
              <a:spcAft>
                <a:spcPct val="0"/>
              </a:spcAft>
              <a:defRPr>
                <a:solidFill>
                  <a:schemeClr val="tx1"/>
                </a:solidFill>
                <a:latin typeface="Calibri" panose="020F0502020204030204" pitchFamily="34" charset="0"/>
              </a:defRPr>
            </a:lvl6pPr>
            <a:lvl7pPr marL="2971800" indent="-228600" defTabSz="912495" fontAlgn="base">
              <a:spcBef>
                <a:spcPct val="0"/>
              </a:spcBef>
              <a:spcAft>
                <a:spcPct val="0"/>
              </a:spcAft>
              <a:defRPr>
                <a:solidFill>
                  <a:schemeClr val="tx1"/>
                </a:solidFill>
                <a:latin typeface="Calibri" panose="020F0502020204030204" pitchFamily="34" charset="0"/>
              </a:defRPr>
            </a:lvl7pPr>
            <a:lvl8pPr marL="3429000" indent="-228600" defTabSz="912495" fontAlgn="base">
              <a:spcBef>
                <a:spcPct val="0"/>
              </a:spcBef>
              <a:spcAft>
                <a:spcPct val="0"/>
              </a:spcAft>
              <a:defRPr>
                <a:solidFill>
                  <a:schemeClr val="tx1"/>
                </a:solidFill>
                <a:latin typeface="Calibri" panose="020F0502020204030204" pitchFamily="34" charset="0"/>
              </a:defRPr>
            </a:lvl8pPr>
            <a:lvl9pPr marL="3886200" indent="-228600" defTabSz="912495" fontAlgn="base">
              <a:spcBef>
                <a:spcPct val="0"/>
              </a:spcBef>
              <a:spcAft>
                <a:spcPct val="0"/>
              </a:spcAft>
              <a:defRPr>
                <a:solidFill>
                  <a:schemeClr val="tx1"/>
                </a:solidFill>
                <a:latin typeface="Calibri" panose="020F0502020204030204" pitchFamily="34" charset="0"/>
              </a:defRPr>
            </a:lvl9pPr>
          </a:lstStyle>
          <a:p>
            <a:pPr eaLnBrk="1" hangingPunct="1"/>
            <a:endParaRPr lang="zh-CN" altLang="en-US" sz="6000" b="1">
              <a:solidFill>
                <a:schemeClr val="accent1"/>
              </a:solidFill>
            </a:endParaRPr>
          </a:p>
        </p:txBody>
      </p:sp>
      <p:sp>
        <p:nvSpPr>
          <p:cNvPr id="17416" name="íṩľíḍè-Freeform: Shape 17"/>
          <p:cNvSpPr/>
          <p:nvPr/>
        </p:nvSpPr>
        <p:spPr bwMode="auto">
          <a:xfrm>
            <a:off x="7429006" y="4605404"/>
            <a:ext cx="446169" cy="366630"/>
          </a:xfrm>
          <a:custGeom>
            <a:avLst/>
            <a:gdLst>
              <a:gd name="T0" fmla="*/ 433987 w 293"/>
              <a:gd name="T1" fmla="*/ 49306 h 238"/>
              <a:gd name="T2" fmla="*/ 394395 w 293"/>
              <a:gd name="T3" fmla="*/ 58551 h 238"/>
              <a:gd name="T4" fmla="*/ 418759 w 293"/>
              <a:gd name="T5" fmla="*/ 36980 h 238"/>
              <a:gd name="T6" fmla="*/ 433987 w 293"/>
              <a:gd name="T7" fmla="*/ 6163 h 238"/>
              <a:gd name="T8" fmla="*/ 391350 w 293"/>
              <a:gd name="T9" fmla="*/ 24653 h 238"/>
              <a:gd name="T10" fmla="*/ 360894 w 293"/>
              <a:gd name="T11" fmla="*/ 16949 h 238"/>
              <a:gd name="T12" fmla="*/ 328916 w 293"/>
              <a:gd name="T13" fmla="*/ 1541 h 238"/>
              <a:gd name="T14" fmla="*/ 309121 w 293"/>
              <a:gd name="T15" fmla="*/ 0 h 238"/>
              <a:gd name="T16" fmla="*/ 272574 w 293"/>
              <a:gd name="T17" fmla="*/ 7704 h 238"/>
              <a:gd name="T18" fmla="*/ 234505 w 293"/>
              <a:gd name="T19" fmla="*/ 41602 h 238"/>
              <a:gd name="T20" fmla="*/ 217755 w 293"/>
              <a:gd name="T21" fmla="*/ 83204 h 238"/>
              <a:gd name="T22" fmla="*/ 217755 w 293"/>
              <a:gd name="T23" fmla="*/ 103235 h 238"/>
              <a:gd name="T24" fmla="*/ 191868 w 293"/>
              <a:gd name="T25" fmla="*/ 110939 h 238"/>
              <a:gd name="T26" fmla="*/ 114207 w 293"/>
              <a:gd name="T27" fmla="*/ 84745 h 238"/>
              <a:gd name="T28" fmla="*/ 50251 w 293"/>
              <a:gd name="T29" fmla="*/ 36980 h 238"/>
              <a:gd name="T30" fmla="*/ 25887 w 293"/>
              <a:gd name="T31" fmla="*/ 26194 h 238"/>
              <a:gd name="T32" fmla="*/ 18273 w 293"/>
              <a:gd name="T33" fmla="*/ 63173 h 238"/>
              <a:gd name="T34" fmla="*/ 21319 w 293"/>
              <a:gd name="T35" fmla="*/ 87826 h 238"/>
              <a:gd name="T36" fmla="*/ 35024 w 293"/>
              <a:gd name="T37" fmla="*/ 117102 h 238"/>
              <a:gd name="T38" fmla="*/ 59388 w 293"/>
              <a:gd name="T39" fmla="*/ 140214 h 238"/>
              <a:gd name="T40" fmla="*/ 38069 w 293"/>
              <a:gd name="T41" fmla="*/ 137133 h 238"/>
              <a:gd name="T42" fmla="*/ 18273 w 293"/>
              <a:gd name="T43" fmla="*/ 129428 h 238"/>
              <a:gd name="T44" fmla="*/ 19796 w 293"/>
              <a:gd name="T45" fmla="*/ 146377 h 238"/>
              <a:gd name="T46" fmla="*/ 38069 w 293"/>
              <a:gd name="T47" fmla="*/ 189520 h 238"/>
              <a:gd name="T48" fmla="*/ 76138 w 293"/>
              <a:gd name="T49" fmla="*/ 215714 h 238"/>
              <a:gd name="T50" fmla="*/ 79184 w 293"/>
              <a:gd name="T51" fmla="*/ 223418 h 238"/>
              <a:gd name="T52" fmla="*/ 50251 w 293"/>
              <a:gd name="T53" fmla="*/ 223418 h 238"/>
              <a:gd name="T54" fmla="*/ 62433 w 293"/>
              <a:gd name="T55" fmla="*/ 248071 h 238"/>
              <a:gd name="T56" fmla="*/ 94411 w 293"/>
              <a:gd name="T57" fmla="*/ 275806 h 238"/>
              <a:gd name="T58" fmla="*/ 135526 w 293"/>
              <a:gd name="T59" fmla="*/ 286592 h 238"/>
              <a:gd name="T60" fmla="*/ 111162 w 293"/>
              <a:gd name="T61" fmla="*/ 303541 h 238"/>
              <a:gd name="T62" fmla="*/ 68524 w 293"/>
              <a:gd name="T63" fmla="*/ 320490 h 238"/>
              <a:gd name="T64" fmla="*/ 21319 w 293"/>
              <a:gd name="T65" fmla="*/ 326653 h 238"/>
              <a:gd name="T66" fmla="*/ 0 w 293"/>
              <a:gd name="T67" fmla="*/ 325112 h 238"/>
              <a:gd name="T68" fmla="*/ 48728 w 293"/>
              <a:gd name="T69" fmla="*/ 349765 h 238"/>
              <a:gd name="T70" fmla="*/ 103548 w 293"/>
              <a:gd name="T71" fmla="*/ 365173 h 238"/>
              <a:gd name="T72" fmla="*/ 141617 w 293"/>
              <a:gd name="T73" fmla="*/ 366714 h 238"/>
              <a:gd name="T74" fmla="*/ 226891 w 293"/>
              <a:gd name="T75" fmla="*/ 352847 h 238"/>
              <a:gd name="T76" fmla="*/ 296938 w 293"/>
              <a:gd name="T77" fmla="*/ 315867 h 238"/>
              <a:gd name="T78" fmla="*/ 348712 w 293"/>
              <a:gd name="T79" fmla="*/ 260398 h 238"/>
              <a:gd name="T80" fmla="*/ 383736 w 293"/>
              <a:gd name="T81" fmla="*/ 195684 h 238"/>
              <a:gd name="T82" fmla="*/ 398963 w 293"/>
              <a:gd name="T83" fmla="*/ 126347 h 238"/>
              <a:gd name="T84" fmla="*/ 400486 w 293"/>
              <a:gd name="T85" fmla="*/ 90908 h 238"/>
              <a:gd name="T86" fmla="*/ 426373 w 293"/>
              <a:gd name="T87" fmla="*/ 69337 h 238"/>
              <a:gd name="T88" fmla="*/ 446169 w 293"/>
              <a:gd name="T89" fmla="*/ 43143 h 238"/>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293" h="238">
                <a:moveTo>
                  <a:pt x="293" y="28"/>
                </a:moveTo>
                <a:lnTo>
                  <a:pt x="293" y="28"/>
                </a:lnTo>
                <a:lnTo>
                  <a:pt x="285" y="32"/>
                </a:lnTo>
                <a:lnTo>
                  <a:pt x="277" y="34"/>
                </a:lnTo>
                <a:lnTo>
                  <a:pt x="267" y="36"/>
                </a:lnTo>
                <a:lnTo>
                  <a:pt x="259" y="38"/>
                </a:lnTo>
                <a:lnTo>
                  <a:pt x="267" y="31"/>
                </a:lnTo>
                <a:lnTo>
                  <a:pt x="275" y="24"/>
                </a:lnTo>
                <a:lnTo>
                  <a:pt x="281" y="14"/>
                </a:lnTo>
                <a:lnTo>
                  <a:pt x="285" y="4"/>
                </a:lnTo>
                <a:lnTo>
                  <a:pt x="277" y="9"/>
                </a:lnTo>
                <a:lnTo>
                  <a:pt x="266" y="13"/>
                </a:lnTo>
                <a:lnTo>
                  <a:pt x="257" y="16"/>
                </a:lnTo>
                <a:lnTo>
                  <a:pt x="247" y="18"/>
                </a:lnTo>
                <a:lnTo>
                  <a:pt x="237" y="11"/>
                </a:lnTo>
                <a:lnTo>
                  <a:pt x="227" y="5"/>
                </a:lnTo>
                <a:lnTo>
                  <a:pt x="222" y="3"/>
                </a:lnTo>
                <a:lnTo>
                  <a:pt x="216" y="1"/>
                </a:lnTo>
                <a:lnTo>
                  <a:pt x="209"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7"/>
                </a:lnTo>
                <a:lnTo>
                  <a:pt x="144" y="74"/>
                </a:lnTo>
                <a:lnTo>
                  <a:pt x="126" y="72"/>
                </a:lnTo>
                <a:lnTo>
                  <a:pt x="108" y="68"/>
                </a:lnTo>
                <a:lnTo>
                  <a:pt x="92" y="63"/>
                </a:lnTo>
                <a:lnTo>
                  <a:pt x="75" y="55"/>
                </a:lnTo>
                <a:lnTo>
                  <a:pt x="59" y="46"/>
                </a:lnTo>
                <a:lnTo>
                  <a:pt x="45" y="36"/>
                </a:lnTo>
                <a:lnTo>
                  <a:pt x="33" y="24"/>
                </a:lnTo>
                <a:lnTo>
                  <a:pt x="20" y="11"/>
                </a:lnTo>
                <a:lnTo>
                  <a:pt x="17" y="17"/>
                </a:lnTo>
                <a:lnTo>
                  <a:pt x="15" y="26"/>
                </a:lnTo>
                <a:lnTo>
                  <a:pt x="13" y="33"/>
                </a:lnTo>
                <a:lnTo>
                  <a:pt x="12" y="41"/>
                </a:lnTo>
                <a:lnTo>
                  <a:pt x="13" y="48"/>
                </a:lnTo>
                <a:lnTo>
                  <a:pt x="14" y="57"/>
                </a:lnTo>
                <a:lnTo>
                  <a:pt x="17" y="63"/>
                </a:lnTo>
                <a:lnTo>
                  <a:pt x="20" y="70"/>
                </a:lnTo>
                <a:lnTo>
                  <a:pt x="23" y="76"/>
                </a:lnTo>
                <a:lnTo>
                  <a:pt x="28" y="81"/>
                </a:lnTo>
                <a:lnTo>
                  <a:pt x="34" y="87"/>
                </a:lnTo>
                <a:lnTo>
                  <a:pt x="39" y="91"/>
                </a:lnTo>
                <a:lnTo>
                  <a:pt x="32" y="91"/>
                </a:lnTo>
                <a:lnTo>
                  <a:pt x="25" y="89"/>
                </a:lnTo>
                <a:lnTo>
                  <a:pt x="18" y="87"/>
                </a:lnTo>
                <a:lnTo>
                  <a:pt x="12" y="84"/>
                </a:lnTo>
                <a:lnTo>
                  <a:pt x="12" y="85"/>
                </a:lnTo>
                <a:lnTo>
                  <a:pt x="13" y="95"/>
                </a:lnTo>
                <a:lnTo>
                  <a:pt x="16" y="105"/>
                </a:lnTo>
                <a:lnTo>
                  <a:pt x="20" y="115"/>
                </a:lnTo>
                <a:lnTo>
                  <a:pt x="25" y="123"/>
                </a:lnTo>
                <a:lnTo>
                  <a:pt x="33" y="130"/>
                </a:lnTo>
                <a:lnTo>
                  <a:pt x="41" y="136"/>
                </a:lnTo>
                <a:lnTo>
                  <a:pt x="50" y="140"/>
                </a:lnTo>
                <a:lnTo>
                  <a:pt x="60" y="143"/>
                </a:lnTo>
                <a:lnTo>
                  <a:pt x="52" y="145"/>
                </a:lnTo>
                <a:lnTo>
                  <a:pt x="44" y="146"/>
                </a:lnTo>
                <a:lnTo>
                  <a:pt x="33" y="145"/>
                </a:lnTo>
                <a:lnTo>
                  <a:pt x="37" y="153"/>
                </a:lnTo>
                <a:lnTo>
                  <a:pt x="41" y="161"/>
                </a:lnTo>
                <a:lnTo>
                  <a:pt x="47" y="168"/>
                </a:lnTo>
                <a:lnTo>
                  <a:pt x="54" y="175"/>
                </a:lnTo>
                <a:lnTo>
                  <a:pt x="62" y="179"/>
                </a:lnTo>
                <a:lnTo>
                  <a:pt x="71" y="183"/>
                </a:lnTo>
                <a:lnTo>
                  <a:pt x="79" y="185"/>
                </a:lnTo>
                <a:lnTo>
                  <a:pt x="89" y="186"/>
                </a:lnTo>
                <a:lnTo>
                  <a:pt x="81" y="192"/>
                </a:lnTo>
                <a:lnTo>
                  <a:pt x="73" y="197"/>
                </a:lnTo>
                <a:lnTo>
                  <a:pt x="64" y="201"/>
                </a:lnTo>
                <a:lnTo>
                  <a:pt x="54" y="206"/>
                </a:lnTo>
                <a:lnTo>
                  <a:pt x="45" y="208"/>
                </a:lnTo>
                <a:lnTo>
                  <a:pt x="35" y="210"/>
                </a:lnTo>
                <a:lnTo>
                  <a:pt x="25" y="212"/>
                </a:lnTo>
                <a:lnTo>
                  <a:pt x="14" y="212"/>
                </a:lnTo>
                <a:lnTo>
                  <a:pt x="0" y="211"/>
                </a:lnTo>
                <a:lnTo>
                  <a:pt x="10" y="217"/>
                </a:lnTo>
                <a:lnTo>
                  <a:pt x="21" y="222"/>
                </a:lnTo>
                <a:lnTo>
                  <a:pt x="32" y="227"/>
                </a:lnTo>
                <a:lnTo>
                  <a:pt x="44" y="231"/>
                </a:lnTo>
                <a:lnTo>
                  <a:pt x="55" y="235"/>
                </a:lnTo>
                <a:lnTo>
                  <a:pt x="68" y="237"/>
                </a:lnTo>
                <a:lnTo>
                  <a:pt x="80"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59"/>
                </a:lnTo>
                <a:lnTo>
                  <a:pt x="271" y="52"/>
                </a:lnTo>
                <a:lnTo>
                  <a:pt x="280" y="45"/>
                </a:lnTo>
                <a:lnTo>
                  <a:pt x="287" y="37"/>
                </a:lnTo>
                <a:lnTo>
                  <a:pt x="293" y="2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p>
        </p:txBody>
      </p:sp>
      <p:sp>
        <p:nvSpPr>
          <p:cNvPr id="17417" name="íṩľíḍè-Freeform: Shape 18"/>
          <p:cNvSpPr>
            <a:spLocks noChangeAspect="1"/>
          </p:cNvSpPr>
          <p:nvPr/>
        </p:nvSpPr>
        <p:spPr bwMode="auto">
          <a:xfrm>
            <a:off x="5898298" y="1837079"/>
            <a:ext cx="401262" cy="400748"/>
          </a:xfrm>
          <a:custGeom>
            <a:avLst/>
            <a:gdLst>
              <a:gd name="T0" fmla="*/ 375180 w 400"/>
              <a:gd name="T1" fmla="*/ 100210 h 400"/>
              <a:gd name="T2" fmla="*/ 301950 w 400"/>
              <a:gd name="T3" fmla="*/ 27057 h 400"/>
              <a:gd name="T4" fmla="*/ 200631 w 400"/>
              <a:gd name="T5" fmla="*/ 0 h 400"/>
              <a:gd name="T6" fmla="*/ 100316 w 400"/>
              <a:gd name="T7" fmla="*/ 27057 h 400"/>
              <a:gd name="T8" fmla="*/ 27085 w 400"/>
              <a:gd name="T9" fmla="*/ 100210 h 400"/>
              <a:gd name="T10" fmla="*/ 0 w 400"/>
              <a:gd name="T11" fmla="*/ 200420 h 400"/>
              <a:gd name="T12" fmla="*/ 27085 w 400"/>
              <a:gd name="T13" fmla="*/ 301632 h 400"/>
              <a:gd name="T14" fmla="*/ 100316 w 400"/>
              <a:gd name="T15" fmla="*/ 374785 h 400"/>
              <a:gd name="T16" fmla="*/ 200631 w 400"/>
              <a:gd name="T17" fmla="*/ 400840 h 400"/>
              <a:gd name="T18" fmla="*/ 301950 w 400"/>
              <a:gd name="T19" fmla="*/ 374785 h 400"/>
              <a:gd name="T20" fmla="*/ 375180 w 400"/>
              <a:gd name="T21" fmla="*/ 301632 h 400"/>
              <a:gd name="T22" fmla="*/ 401262 w 400"/>
              <a:gd name="T23" fmla="*/ 200420 h 400"/>
              <a:gd name="T24" fmla="*/ 375180 w 400"/>
              <a:gd name="T25" fmla="*/ 100210 h 400"/>
              <a:gd name="T26" fmla="*/ 331041 w 400"/>
              <a:gd name="T27" fmla="*/ 170357 h 400"/>
              <a:gd name="T28" fmla="*/ 188593 w 400"/>
              <a:gd name="T29" fmla="*/ 311653 h 400"/>
              <a:gd name="T30" fmla="*/ 176555 w 400"/>
              <a:gd name="T31" fmla="*/ 316664 h 400"/>
              <a:gd name="T32" fmla="*/ 165521 w 400"/>
              <a:gd name="T33" fmla="*/ 311653 h 400"/>
              <a:gd name="T34" fmla="*/ 70221 w 400"/>
              <a:gd name="T35" fmla="*/ 217456 h 400"/>
              <a:gd name="T36" fmla="*/ 66208 w 400"/>
              <a:gd name="T37" fmla="*/ 205431 h 400"/>
              <a:gd name="T38" fmla="*/ 70221 w 400"/>
              <a:gd name="T39" fmla="*/ 193405 h 400"/>
              <a:gd name="T40" fmla="*/ 94297 w 400"/>
              <a:gd name="T41" fmla="*/ 170357 h 400"/>
              <a:gd name="T42" fmla="*/ 106334 w 400"/>
              <a:gd name="T43" fmla="*/ 165347 h 400"/>
              <a:gd name="T44" fmla="*/ 118372 w 400"/>
              <a:gd name="T45" fmla="*/ 170357 h 400"/>
              <a:gd name="T46" fmla="*/ 176555 w 400"/>
              <a:gd name="T47" fmla="*/ 229481 h 400"/>
              <a:gd name="T48" fmla="*/ 283893 w 400"/>
              <a:gd name="T49" fmla="*/ 123258 h 400"/>
              <a:gd name="T50" fmla="*/ 295931 w 400"/>
              <a:gd name="T51" fmla="*/ 118248 h 400"/>
              <a:gd name="T52" fmla="*/ 306965 w 400"/>
              <a:gd name="T53" fmla="*/ 123258 h 400"/>
              <a:gd name="T54" fmla="*/ 331041 w 400"/>
              <a:gd name="T55" fmla="*/ 146307 h 400"/>
              <a:gd name="T56" fmla="*/ 336057 w 400"/>
              <a:gd name="T57" fmla="*/ 158332 h 400"/>
              <a:gd name="T58" fmla="*/ 331041 w 400"/>
              <a:gd name="T59" fmla="*/ 170357 h 400"/>
              <a:gd name="T60" fmla="*/ 331041 w 400"/>
              <a:gd name="T61" fmla="*/ 170357 h 400"/>
              <a:gd name="T62" fmla="*/ 331041 w 400"/>
              <a:gd name="T63" fmla="*/ 170357 h 40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400" h="400">
                <a:moveTo>
                  <a:pt x="374" y="100"/>
                </a:moveTo>
                <a:cubicBezTo>
                  <a:pt x="356" y="69"/>
                  <a:pt x="331" y="45"/>
                  <a:pt x="301" y="27"/>
                </a:cubicBezTo>
                <a:cubicBezTo>
                  <a:pt x="270" y="9"/>
                  <a:pt x="237" y="0"/>
                  <a:pt x="200" y="0"/>
                </a:cubicBezTo>
                <a:cubicBezTo>
                  <a:pt x="164" y="0"/>
                  <a:pt x="130" y="9"/>
                  <a:pt x="100" y="27"/>
                </a:cubicBezTo>
                <a:cubicBezTo>
                  <a:pt x="69" y="45"/>
                  <a:pt x="45" y="69"/>
                  <a:pt x="27" y="100"/>
                </a:cubicBezTo>
                <a:cubicBezTo>
                  <a:pt x="9" y="130"/>
                  <a:pt x="0" y="164"/>
                  <a:pt x="0" y="200"/>
                </a:cubicBezTo>
                <a:cubicBezTo>
                  <a:pt x="0" y="237"/>
                  <a:pt x="9" y="270"/>
                  <a:pt x="27" y="301"/>
                </a:cubicBezTo>
                <a:cubicBezTo>
                  <a:pt x="45" y="331"/>
                  <a:pt x="69" y="356"/>
                  <a:pt x="100" y="374"/>
                </a:cubicBezTo>
                <a:cubicBezTo>
                  <a:pt x="130" y="391"/>
                  <a:pt x="164" y="400"/>
                  <a:pt x="200" y="400"/>
                </a:cubicBezTo>
                <a:cubicBezTo>
                  <a:pt x="237" y="400"/>
                  <a:pt x="270" y="391"/>
                  <a:pt x="301" y="374"/>
                </a:cubicBezTo>
                <a:cubicBezTo>
                  <a:pt x="331" y="356"/>
                  <a:pt x="356" y="331"/>
                  <a:pt x="374" y="301"/>
                </a:cubicBezTo>
                <a:cubicBezTo>
                  <a:pt x="392" y="270"/>
                  <a:pt x="400" y="237"/>
                  <a:pt x="400" y="200"/>
                </a:cubicBezTo>
                <a:cubicBezTo>
                  <a:pt x="400" y="164"/>
                  <a:pt x="392" y="130"/>
                  <a:pt x="374" y="100"/>
                </a:cubicBezTo>
                <a:close/>
                <a:moveTo>
                  <a:pt x="330" y="170"/>
                </a:moveTo>
                <a:cubicBezTo>
                  <a:pt x="188" y="311"/>
                  <a:pt x="188" y="311"/>
                  <a:pt x="188" y="311"/>
                </a:cubicBezTo>
                <a:cubicBezTo>
                  <a:pt x="185" y="315"/>
                  <a:pt x="181" y="316"/>
                  <a:pt x="176" y="316"/>
                </a:cubicBezTo>
                <a:cubicBezTo>
                  <a:pt x="172" y="316"/>
                  <a:pt x="168" y="315"/>
                  <a:pt x="165" y="311"/>
                </a:cubicBezTo>
                <a:cubicBezTo>
                  <a:pt x="70" y="217"/>
                  <a:pt x="70" y="217"/>
                  <a:pt x="70" y="217"/>
                </a:cubicBezTo>
                <a:cubicBezTo>
                  <a:pt x="67" y="214"/>
                  <a:pt x="66" y="210"/>
                  <a:pt x="66" y="205"/>
                </a:cubicBezTo>
                <a:cubicBezTo>
                  <a:pt x="66" y="200"/>
                  <a:pt x="67" y="196"/>
                  <a:pt x="70" y="193"/>
                </a:cubicBezTo>
                <a:cubicBezTo>
                  <a:pt x="94" y="170"/>
                  <a:pt x="94" y="170"/>
                  <a:pt x="94" y="170"/>
                </a:cubicBezTo>
                <a:cubicBezTo>
                  <a:pt x="97" y="166"/>
                  <a:pt x="101" y="165"/>
                  <a:pt x="106" y="165"/>
                </a:cubicBezTo>
                <a:cubicBezTo>
                  <a:pt x="110" y="165"/>
                  <a:pt x="114" y="166"/>
                  <a:pt x="118" y="170"/>
                </a:cubicBezTo>
                <a:cubicBezTo>
                  <a:pt x="176" y="229"/>
                  <a:pt x="176" y="229"/>
                  <a:pt x="176" y="229"/>
                </a:cubicBezTo>
                <a:cubicBezTo>
                  <a:pt x="283" y="123"/>
                  <a:pt x="283" y="123"/>
                  <a:pt x="283" y="123"/>
                </a:cubicBezTo>
                <a:cubicBezTo>
                  <a:pt x="286" y="119"/>
                  <a:pt x="290" y="118"/>
                  <a:pt x="295" y="118"/>
                </a:cubicBezTo>
                <a:cubicBezTo>
                  <a:pt x="299" y="118"/>
                  <a:pt x="303" y="119"/>
                  <a:pt x="306" y="123"/>
                </a:cubicBezTo>
                <a:cubicBezTo>
                  <a:pt x="330" y="146"/>
                  <a:pt x="330" y="146"/>
                  <a:pt x="330" y="146"/>
                </a:cubicBezTo>
                <a:cubicBezTo>
                  <a:pt x="333" y="149"/>
                  <a:pt x="335" y="153"/>
                  <a:pt x="335" y="158"/>
                </a:cubicBezTo>
                <a:cubicBezTo>
                  <a:pt x="335" y="163"/>
                  <a:pt x="333" y="167"/>
                  <a:pt x="330" y="170"/>
                </a:cubicBezTo>
                <a:close/>
                <a:moveTo>
                  <a:pt x="330" y="170"/>
                </a:moveTo>
                <a:cubicBezTo>
                  <a:pt x="330" y="170"/>
                  <a:pt x="330" y="170"/>
                  <a:pt x="330" y="170"/>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p>
        </p:txBody>
      </p:sp>
      <p:sp>
        <p:nvSpPr>
          <p:cNvPr id="17418" name="íṩľíḍè-Freeform: Shape 19"/>
          <p:cNvSpPr/>
          <p:nvPr/>
        </p:nvSpPr>
        <p:spPr bwMode="auto">
          <a:xfrm>
            <a:off x="4368288" y="4605404"/>
            <a:ext cx="361663" cy="360909"/>
          </a:xfrm>
          <a:custGeom>
            <a:avLst/>
            <a:gdLst>
              <a:gd name="T0" fmla="*/ 290749 w 204"/>
              <a:gd name="T1" fmla="*/ 0 h 204"/>
              <a:gd name="T2" fmla="*/ 69141 w 204"/>
              <a:gd name="T3" fmla="*/ 0 h 204"/>
              <a:gd name="T4" fmla="*/ 0 w 204"/>
              <a:gd name="T5" fmla="*/ 69013 h 204"/>
              <a:gd name="T6" fmla="*/ 0 w 204"/>
              <a:gd name="T7" fmla="*/ 143335 h 204"/>
              <a:gd name="T8" fmla="*/ 0 w 204"/>
              <a:gd name="T9" fmla="*/ 290209 h 204"/>
              <a:gd name="T10" fmla="*/ 69141 w 204"/>
              <a:gd name="T11" fmla="*/ 360992 h 204"/>
              <a:gd name="T12" fmla="*/ 290749 w 204"/>
              <a:gd name="T13" fmla="*/ 360992 h 204"/>
              <a:gd name="T14" fmla="*/ 361663 w 204"/>
              <a:gd name="T15" fmla="*/ 290209 h 204"/>
              <a:gd name="T16" fmla="*/ 361663 w 204"/>
              <a:gd name="T17" fmla="*/ 143335 h 204"/>
              <a:gd name="T18" fmla="*/ 361663 w 204"/>
              <a:gd name="T19" fmla="*/ 69013 h 204"/>
              <a:gd name="T20" fmla="*/ 290749 w 204"/>
              <a:gd name="T21" fmla="*/ 0 h 204"/>
              <a:gd name="T22" fmla="*/ 312023 w 204"/>
              <a:gd name="T23" fmla="*/ 40700 h 204"/>
              <a:gd name="T24" fmla="*/ 319114 w 204"/>
              <a:gd name="T25" fmla="*/ 40700 h 204"/>
              <a:gd name="T26" fmla="*/ 319114 w 204"/>
              <a:gd name="T27" fmla="*/ 49548 h 204"/>
              <a:gd name="T28" fmla="*/ 319114 w 204"/>
              <a:gd name="T29" fmla="*/ 102635 h 204"/>
              <a:gd name="T30" fmla="*/ 258837 w 204"/>
              <a:gd name="T31" fmla="*/ 102635 h 204"/>
              <a:gd name="T32" fmla="*/ 258837 w 204"/>
              <a:gd name="T33" fmla="*/ 42470 h 204"/>
              <a:gd name="T34" fmla="*/ 312023 w 204"/>
              <a:gd name="T35" fmla="*/ 40700 h 204"/>
              <a:gd name="T36" fmla="*/ 129419 w 204"/>
              <a:gd name="T37" fmla="*/ 143335 h 204"/>
              <a:gd name="T38" fmla="*/ 180832 w 204"/>
              <a:gd name="T39" fmla="*/ 116792 h 204"/>
              <a:gd name="T40" fmla="*/ 232244 w 204"/>
              <a:gd name="T41" fmla="*/ 143335 h 204"/>
              <a:gd name="T42" fmla="*/ 244654 w 204"/>
              <a:gd name="T43" fmla="*/ 180496 h 204"/>
              <a:gd name="T44" fmla="*/ 180832 w 204"/>
              <a:gd name="T45" fmla="*/ 244200 h 204"/>
              <a:gd name="T46" fmla="*/ 117009 w 204"/>
              <a:gd name="T47" fmla="*/ 180496 h 204"/>
              <a:gd name="T48" fmla="*/ 129419 w 204"/>
              <a:gd name="T49" fmla="*/ 143335 h 204"/>
              <a:gd name="T50" fmla="*/ 326206 w 204"/>
              <a:gd name="T51" fmla="*/ 290209 h 204"/>
              <a:gd name="T52" fmla="*/ 290749 w 204"/>
              <a:gd name="T53" fmla="*/ 325601 h 204"/>
              <a:gd name="T54" fmla="*/ 69141 w 204"/>
              <a:gd name="T55" fmla="*/ 325601 h 204"/>
              <a:gd name="T56" fmla="*/ 35457 w 204"/>
              <a:gd name="T57" fmla="*/ 290209 h 204"/>
              <a:gd name="T58" fmla="*/ 35457 w 204"/>
              <a:gd name="T59" fmla="*/ 143335 h 204"/>
              <a:gd name="T60" fmla="*/ 88643 w 204"/>
              <a:gd name="T61" fmla="*/ 143335 h 204"/>
              <a:gd name="T62" fmla="*/ 81551 w 204"/>
              <a:gd name="T63" fmla="*/ 180496 h 204"/>
              <a:gd name="T64" fmla="*/ 180832 w 204"/>
              <a:gd name="T65" fmla="*/ 279592 h 204"/>
              <a:gd name="T66" fmla="*/ 278339 w 204"/>
              <a:gd name="T67" fmla="*/ 180496 h 204"/>
              <a:gd name="T68" fmla="*/ 271247 w 204"/>
              <a:gd name="T69" fmla="*/ 143335 h 204"/>
              <a:gd name="T70" fmla="*/ 326206 w 204"/>
              <a:gd name="T71" fmla="*/ 143335 h 204"/>
              <a:gd name="T72" fmla="*/ 326206 w 204"/>
              <a:gd name="T73" fmla="*/ 290209 h 204"/>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nchor="ctr"/>
          <a:lstStyle/>
          <a:p>
            <a:endParaRPr lang="zh-CN" altLang="en-US"/>
          </a:p>
        </p:txBody>
      </p:sp>
      <p:sp>
        <p:nvSpPr>
          <p:cNvPr id="17431" name="íṩľíḍè-Rectangle 27"/>
          <p:cNvSpPr>
            <a:spLocks noChangeArrowheads="1"/>
          </p:cNvSpPr>
          <p:nvPr/>
        </p:nvSpPr>
        <p:spPr bwMode="auto">
          <a:xfrm>
            <a:off x="7654925" y="2496185"/>
            <a:ext cx="2457450" cy="246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2000" tIns="0" rIns="72000" bIns="0"/>
          <a:lstStyle>
            <a:lvl1pPr defTabSz="912495">
              <a:defRPr>
                <a:solidFill>
                  <a:schemeClr val="tx1"/>
                </a:solidFill>
                <a:latin typeface="Calibri" panose="020F0502020204030204" pitchFamily="34" charset="0"/>
              </a:defRPr>
            </a:lvl1pPr>
            <a:lvl2pPr marL="742950" indent="-285750" defTabSz="912495">
              <a:defRPr>
                <a:solidFill>
                  <a:schemeClr val="tx1"/>
                </a:solidFill>
                <a:latin typeface="Calibri" panose="020F0502020204030204" pitchFamily="34" charset="0"/>
              </a:defRPr>
            </a:lvl2pPr>
            <a:lvl3pPr marL="1143000" indent="-228600" defTabSz="912495">
              <a:defRPr>
                <a:solidFill>
                  <a:schemeClr val="tx1"/>
                </a:solidFill>
                <a:latin typeface="Calibri" panose="020F0502020204030204" pitchFamily="34" charset="0"/>
              </a:defRPr>
            </a:lvl3pPr>
            <a:lvl4pPr marL="1600200" indent="-228600" defTabSz="912495">
              <a:defRPr>
                <a:solidFill>
                  <a:schemeClr val="tx1"/>
                </a:solidFill>
                <a:latin typeface="Calibri" panose="020F0502020204030204" pitchFamily="34" charset="0"/>
              </a:defRPr>
            </a:lvl4pPr>
            <a:lvl5pPr marL="2057400" indent="-228600" defTabSz="912495">
              <a:defRPr>
                <a:solidFill>
                  <a:schemeClr val="tx1"/>
                </a:solidFill>
                <a:latin typeface="Calibri" panose="020F0502020204030204" pitchFamily="34" charset="0"/>
              </a:defRPr>
            </a:lvl5pPr>
            <a:lvl6pPr marL="2514600" indent="-228600" defTabSz="912495" fontAlgn="base">
              <a:spcBef>
                <a:spcPct val="0"/>
              </a:spcBef>
              <a:spcAft>
                <a:spcPct val="0"/>
              </a:spcAft>
              <a:defRPr>
                <a:solidFill>
                  <a:schemeClr val="tx1"/>
                </a:solidFill>
                <a:latin typeface="Calibri" panose="020F0502020204030204" pitchFamily="34" charset="0"/>
              </a:defRPr>
            </a:lvl6pPr>
            <a:lvl7pPr marL="2971800" indent="-228600" defTabSz="912495" fontAlgn="base">
              <a:spcBef>
                <a:spcPct val="0"/>
              </a:spcBef>
              <a:spcAft>
                <a:spcPct val="0"/>
              </a:spcAft>
              <a:defRPr>
                <a:solidFill>
                  <a:schemeClr val="tx1"/>
                </a:solidFill>
                <a:latin typeface="Calibri" panose="020F0502020204030204" pitchFamily="34" charset="0"/>
              </a:defRPr>
            </a:lvl7pPr>
            <a:lvl8pPr marL="3429000" indent="-228600" defTabSz="912495" fontAlgn="base">
              <a:spcBef>
                <a:spcPct val="0"/>
              </a:spcBef>
              <a:spcAft>
                <a:spcPct val="0"/>
              </a:spcAft>
              <a:defRPr>
                <a:solidFill>
                  <a:schemeClr val="tx1"/>
                </a:solidFill>
                <a:latin typeface="Calibri" panose="020F0502020204030204" pitchFamily="34" charset="0"/>
              </a:defRPr>
            </a:lvl8pPr>
            <a:lvl9pPr marL="3886200" indent="-228600" defTabSz="912495" fontAlgn="base">
              <a:spcBef>
                <a:spcPct val="0"/>
              </a:spcBef>
              <a:spcAft>
                <a:spcPct val="0"/>
              </a:spcAft>
              <a:defRPr>
                <a:solidFill>
                  <a:schemeClr val="tx1"/>
                </a:solidFill>
                <a:latin typeface="Calibri" panose="020F0502020204030204" pitchFamily="34" charset="0"/>
              </a:defRPr>
            </a:lvl9pPr>
          </a:lstStyle>
          <a:p>
            <a:pPr eaLnBrk="1" hangingPunct="1"/>
            <a:endParaRPr lang="zh-CN" altLang="en-US" sz="6000" b="1" dirty="0">
              <a:solidFill>
                <a:schemeClr val="accent1"/>
              </a:solidFill>
            </a:endParaRPr>
          </a:p>
        </p:txBody>
      </p:sp>
      <p:sp>
        <p:nvSpPr>
          <p:cNvPr id="17429" name="íṩľíḍè-Rectangle 32"/>
          <p:cNvSpPr>
            <a:spLocks noChangeArrowheads="1"/>
          </p:cNvSpPr>
          <p:nvPr/>
        </p:nvSpPr>
        <p:spPr bwMode="auto">
          <a:xfrm>
            <a:off x="6875145" y="1196975"/>
            <a:ext cx="2457450" cy="246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2000" tIns="0" rIns="72000" bIns="0"/>
          <a:lstStyle>
            <a:lvl1pPr defTabSz="912495">
              <a:defRPr>
                <a:solidFill>
                  <a:schemeClr val="tx1"/>
                </a:solidFill>
                <a:latin typeface="Calibri" panose="020F0502020204030204" pitchFamily="34" charset="0"/>
              </a:defRPr>
            </a:lvl1pPr>
            <a:lvl2pPr marL="742950" indent="-285750" defTabSz="912495">
              <a:defRPr>
                <a:solidFill>
                  <a:schemeClr val="tx1"/>
                </a:solidFill>
                <a:latin typeface="Calibri" panose="020F0502020204030204" pitchFamily="34" charset="0"/>
              </a:defRPr>
            </a:lvl2pPr>
            <a:lvl3pPr marL="1143000" indent="-228600" defTabSz="912495">
              <a:defRPr>
                <a:solidFill>
                  <a:schemeClr val="tx1"/>
                </a:solidFill>
                <a:latin typeface="Calibri" panose="020F0502020204030204" pitchFamily="34" charset="0"/>
              </a:defRPr>
            </a:lvl3pPr>
            <a:lvl4pPr marL="1600200" indent="-228600" defTabSz="912495">
              <a:defRPr>
                <a:solidFill>
                  <a:schemeClr val="tx1"/>
                </a:solidFill>
                <a:latin typeface="Calibri" panose="020F0502020204030204" pitchFamily="34" charset="0"/>
              </a:defRPr>
            </a:lvl4pPr>
            <a:lvl5pPr marL="2057400" indent="-228600" defTabSz="912495">
              <a:defRPr>
                <a:solidFill>
                  <a:schemeClr val="tx1"/>
                </a:solidFill>
                <a:latin typeface="Calibri" panose="020F0502020204030204" pitchFamily="34" charset="0"/>
              </a:defRPr>
            </a:lvl5pPr>
            <a:lvl6pPr marL="2514600" indent="-228600" defTabSz="912495" fontAlgn="base">
              <a:spcBef>
                <a:spcPct val="0"/>
              </a:spcBef>
              <a:spcAft>
                <a:spcPct val="0"/>
              </a:spcAft>
              <a:defRPr>
                <a:solidFill>
                  <a:schemeClr val="tx1"/>
                </a:solidFill>
                <a:latin typeface="Calibri" panose="020F0502020204030204" pitchFamily="34" charset="0"/>
              </a:defRPr>
            </a:lvl6pPr>
            <a:lvl7pPr marL="2971800" indent="-228600" defTabSz="912495" fontAlgn="base">
              <a:spcBef>
                <a:spcPct val="0"/>
              </a:spcBef>
              <a:spcAft>
                <a:spcPct val="0"/>
              </a:spcAft>
              <a:defRPr>
                <a:solidFill>
                  <a:schemeClr val="tx1"/>
                </a:solidFill>
                <a:latin typeface="Calibri" panose="020F0502020204030204" pitchFamily="34" charset="0"/>
              </a:defRPr>
            </a:lvl7pPr>
            <a:lvl8pPr marL="3429000" indent="-228600" defTabSz="912495" fontAlgn="base">
              <a:spcBef>
                <a:spcPct val="0"/>
              </a:spcBef>
              <a:spcAft>
                <a:spcPct val="0"/>
              </a:spcAft>
              <a:defRPr>
                <a:solidFill>
                  <a:schemeClr val="tx1"/>
                </a:solidFill>
                <a:latin typeface="Calibri" panose="020F0502020204030204" pitchFamily="34" charset="0"/>
              </a:defRPr>
            </a:lvl8pPr>
            <a:lvl9pPr marL="3886200" indent="-228600" defTabSz="912495" fontAlgn="base">
              <a:spcBef>
                <a:spcPct val="0"/>
              </a:spcBef>
              <a:spcAft>
                <a:spcPct val="0"/>
              </a:spcAft>
              <a:defRPr>
                <a:solidFill>
                  <a:schemeClr val="tx1"/>
                </a:solidFill>
                <a:latin typeface="Calibri" panose="020F0502020204030204" pitchFamily="34" charset="0"/>
              </a:defRPr>
            </a:lvl9pPr>
          </a:lstStyle>
          <a:p>
            <a:pPr eaLnBrk="1" hangingPunct="1"/>
            <a:endParaRPr lang="zh-CN" altLang="en-US" sz="6000" b="1">
              <a:solidFill>
                <a:schemeClr val="accent1"/>
              </a:solidFill>
            </a:endParaRPr>
          </a:p>
        </p:txBody>
      </p:sp>
      <p:sp>
        <p:nvSpPr>
          <p:cNvPr id="17" name="íṩľíḍè-Rectangle 35"/>
          <p:cNvSpPr/>
          <p:nvPr/>
        </p:nvSpPr>
        <p:spPr>
          <a:xfrm>
            <a:off x="1989455" y="2495550"/>
            <a:ext cx="2406650" cy="246380"/>
          </a:xfrm>
          <a:prstGeom prst="rect">
            <a:avLst/>
          </a:prstGeom>
        </p:spPr>
        <p:txBody>
          <a:bodyPr wrap="none" lIns="72000" tIns="0" rIns="72000" bIns="0"/>
          <a:lstStyle/>
          <a:p>
            <a:pPr algn="r" defTabSz="913765" eaLnBrk="1" fontAlgn="auto" hangingPunct="1">
              <a:spcBef>
                <a:spcPts val="0"/>
              </a:spcBef>
              <a:spcAft>
                <a:spcPts val="0"/>
              </a:spcAft>
              <a:defRPr/>
            </a:pPr>
            <a:endParaRPr lang="zh-CN" altLang="en-US" sz="6000" b="1" dirty="0">
              <a:solidFill>
                <a:schemeClr val="accent4"/>
              </a:solidFill>
              <a:latin typeface="+mn-lt"/>
            </a:endParaRPr>
          </a:p>
        </p:txBody>
      </p:sp>
      <p:sp>
        <p:nvSpPr>
          <p:cNvPr id="15" name="íṩľíḍè-Rectangle 38"/>
          <p:cNvSpPr/>
          <p:nvPr/>
        </p:nvSpPr>
        <p:spPr>
          <a:xfrm>
            <a:off x="2635250" y="1255395"/>
            <a:ext cx="2406650" cy="246380"/>
          </a:xfrm>
          <a:prstGeom prst="rect">
            <a:avLst/>
          </a:prstGeom>
        </p:spPr>
        <p:txBody>
          <a:bodyPr wrap="none" lIns="72000" tIns="0" rIns="72000" bIns="0"/>
          <a:lstStyle/>
          <a:p>
            <a:pPr algn="r" defTabSz="913765" eaLnBrk="1" fontAlgn="auto" hangingPunct="1">
              <a:spcBef>
                <a:spcPts val="0"/>
              </a:spcBef>
              <a:spcAft>
                <a:spcPts val="0"/>
              </a:spcAft>
              <a:defRPr/>
            </a:pPr>
            <a:endParaRPr lang="zh-CN" altLang="en-US" sz="6000" b="1" dirty="0">
              <a:solidFill>
                <a:schemeClr val="accent4"/>
              </a:solidFill>
              <a:latin typeface="+mn-lt"/>
            </a:endParaRPr>
          </a:p>
        </p:txBody>
      </p:sp>
      <p:sp>
        <p:nvSpPr>
          <p:cNvPr id="17411" name="矩形 31"/>
          <p:cNvSpPr>
            <a:spLocks noChangeArrowheads="1"/>
          </p:cNvSpPr>
          <p:nvPr/>
        </p:nvSpPr>
        <p:spPr bwMode="auto">
          <a:xfrm>
            <a:off x="1217613" y="5322888"/>
            <a:ext cx="10163175" cy="33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457200" fontAlgn="base">
              <a:spcBef>
                <a:spcPct val="0"/>
              </a:spcBef>
              <a:spcAft>
                <a:spcPct val="0"/>
              </a:spcAft>
              <a:defRPr>
                <a:solidFill>
                  <a:schemeClr val="tx1"/>
                </a:solidFill>
                <a:latin typeface="Calibri" panose="020F0502020204030204" pitchFamily="34" charset="0"/>
              </a:defRPr>
            </a:lvl6pPr>
            <a:lvl7pPr marL="2971800" indent="-228600" defTabSz="457200" fontAlgn="base">
              <a:spcBef>
                <a:spcPct val="0"/>
              </a:spcBef>
              <a:spcAft>
                <a:spcPct val="0"/>
              </a:spcAft>
              <a:defRPr>
                <a:solidFill>
                  <a:schemeClr val="tx1"/>
                </a:solidFill>
                <a:latin typeface="Calibri" panose="020F0502020204030204" pitchFamily="34" charset="0"/>
              </a:defRPr>
            </a:lvl7pPr>
            <a:lvl8pPr marL="3429000" indent="-228600" defTabSz="457200" fontAlgn="base">
              <a:spcBef>
                <a:spcPct val="0"/>
              </a:spcBef>
              <a:spcAft>
                <a:spcPct val="0"/>
              </a:spcAft>
              <a:defRPr>
                <a:solidFill>
                  <a:schemeClr val="tx1"/>
                </a:solidFill>
                <a:latin typeface="Calibri" panose="020F0502020204030204" pitchFamily="34" charset="0"/>
              </a:defRPr>
            </a:lvl8pPr>
            <a:lvl9pPr marL="3886200" indent="-228600" defTabSz="457200" fontAlgn="base">
              <a:spcBef>
                <a:spcPct val="0"/>
              </a:spcBef>
              <a:spcAft>
                <a:spcPct val="0"/>
              </a:spcAft>
              <a:defRPr>
                <a:solidFill>
                  <a:schemeClr val="tx1"/>
                </a:solidFill>
                <a:latin typeface="Calibri" panose="020F0502020204030204" pitchFamily="34" charset="0"/>
              </a:defRPr>
            </a:lvl9pPr>
          </a:lstStyle>
          <a:p>
            <a:pPr eaLnBrk="1" hangingPunct="1"/>
            <a:r>
              <a:rPr lang="zh-CN" altLang="en-US" sz="1600" dirty="0"/>
              <a:t> </a:t>
            </a:r>
            <a:endParaRPr lang="zh-CN" altLang="en-US" sz="1600" dirty="0"/>
          </a:p>
        </p:txBody>
      </p:sp>
      <p:pic>
        <p:nvPicPr>
          <p:cNvPr id="3" name="图片 2" descr="19993885"/>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810" y="0"/>
            <a:ext cx="914400" cy="914400"/>
          </a:xfrm>
          <a:prstGeom prst="rect">
            <a:avLst/>
          </a:prstGeom>
        </p:spPr>
      </p:pic>
      <p:sp>
        <p:nvSpPr>
          <p:cNvPr id="4" name="文本框 3"/>
          <p:cNvSpPr txBox="1"/>
          <p:nvPr/>
        </p:nvSpPr>
        <p:spPr>
          <a:xfrm>
            <a:off x="473075" y="1028700"/>
            <a:ext cx="1903095" cy="583565"/>
          </a:xfrm>
          <a:prstGeom prst="rect">
            <a:avLst/>
          </a:prstGeom>
          <a:noFill/>
        </p:spPr>
        <p:txBody>
          <a:bodyPr wrap="none" rtlCol="0">
            <a:spAutoFit/>
          </a:bodyPr>
          <a:p>
            <a:r>
              <a:rPr lang="en-US" altLang="zh-CN" sz="3200">
                <a:latin typeface="+mn-ea"/>
                <a:cs typeface="+mn-ea"/>
              </a:rPr>
              <a:t>|</a:t>
            </a:r>
            <a:r>
              <a:rPr lang="zh-CN" altLang="en-US" sz="3200">
                <a:latin typeface="+mn-ea"/>
                <a:cs typeface="+mn-ea"/>
              </a:rPr>
              <a:t>需求分析</a:t>
            </a:r>
            <a:endParaRPr lang="zh-CN" altLang="en-US" sz="3200">
              <a:latin typeface="+mn-ea"/>
              <a:cs typeface="+mn-ea"/>
            </a:endParaRPr>
          </a:p>
        </p:txBody>
      </p:sp>
      <p:sp>
        <p:nvSpPr>
          <p:cNvPr id="5" name="文本框 4"/>
          <p:cNvSpPr txBox="1"/>
          <p:nvPr/>
        </p:nvSpPr>
        <p:spPr>
          <a:xfrm>
            <a:off x="1579245" y="2152650"/>
            <a:ext cx="9088120" cy="2553335"/>
          </a:xfrm>
          <a:prstGeom prst="rect">
            <a:avLst/>
          </a:prstGeom>
          <a:noFill/>
        </p:spPr>
        <p:txBody>
          <a:bodyPr wrap="square" rtlCol="0">
            <a:spAutoFit/>
          </a:bodyPr>
          <a:p>
            <a:pPr algn="l"/>
            <a:r>
              <a:rPr lang="en-US" altLang="zh-CN" sz="2000">
                <a:sym typeface="+mn-ea"/>
              </a:rPr>
              <a:t>         </a:t>
            </a:r>
            <a:r>
              <a:rPr lang="zh-CN" altLang="en-US" sz="2000">
                <a:sym typeface="+mn-ea"/>
              </a:rPr>
              <a:t>近年来，随着互联网的迅速崛起，互联网已日益成为收集信息的最佳渠道并逐步进入传统的流通领域。于是电子商务开始流行起来，越来越多的商家在网上建起在线商店，向消费者展示出一种新颖的购物理念。网上购物是一种具有交互功能的商业信息系统。</a:t>
            </a:r>
            <a:endParaRPr lang="zh-CN" altLang="en-US" sz="2000"/>
          </a:p>
          <a:p>
            <a:pPr algn="l"/>
            <a:r>
              <a:rPr lang="zh-CN" altLang="en-US" sz="2000">
                <a:sym typeface="+mn-ea"/>
              </a:rPr>
              <a:t>         零食以及休闲食品购物网站可以为年轻消费者提供各种商品信息，消费者可以综合各种商品的价格信息，选择性价比最高的商品进行消费。同时也可以为各休闲食品生产企业提供产品乃至宣传，使自已在长期的市场竞争中形成不败的地位，从而实现在本市场的领头地位，成功地占领更多的市场。</a:t>
            </a:r>
            <a:endParaRPr lang="zh-CN" altLang="en-US" sz="2000"/>
          </a:p>
        </p:txBody>
      </p:sp>
    </p:spTree>
    <p:custDataLst>
      <p:tags r:id="rId3"/>
    </p:custDataLst>
  </p:cSld>
  <p:clrMapOvr>
    <a:masterClrMapping/>
  </p:clrMapOvr>
  <p:transition spd="slow" advTm="200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800"/>
                                  </p:stCondLst>
                                  <p:childTnLst>
                                    <p:set>
                                      <p:cBhvr>
                                        <p:cTn id="6" dur="1" fill="hold">
                                          <p:stCondLst>
                                            <p:cond delay="0"/>
                                          </p:stCondLst>
                                        </p:cTn>
                                        <p:tgtEl>
                                          <p:spTgt spid="17413"/>
                                        </p:tgtEl>
                                        <p:attrNameLst>
                                          <p:attrName>style.visibility</p:attrName>
                                        </p:attrNameLst>
                                      </p:cBhvr>
                                      <p:to>
                                        <p:strVal val="visible"/>
                                      </p:to>
                                    </p:set>
                                    <p:anim calcmode="lin" valueType="num">
                                      <p:cBhvr additive="base">
                                        <p:cTn id="7" dur="500" fill="hold"/>
                                        <p:tgtEl>
                                          <p:spTgt spid="17413"/>
                                        </p:tgtEl>
                                        <p:attrNameLst>
                                          <p:attrName>ppt_x</p:attrName>
                                        </p:attrNameLst>
                                      </p:cBhvr>
                                      <p:tavLst>
                                        <p:tav tm="0">
                                          <p:val>
                                            <p:strVal val="#ppt_x"/>
                                          </p:val>
                                        </p:tav>
                                        <p:tav tm="100000">
                                          <p:val>
                                            <p:strVal val="#ppt_x"/>
                                          </p:val>
                                        </p:tav>
                                      </p:tavLst>
                                    </p:anim>
                                    <p:anim calcmode="lin" valueType="num">
                                      <p:cBhvr additive="base">
                                        <p:cTn id="8" dur="500" fill="hold"/>
                                        <p:tgtEl>
                                          <p:spTgt spid="1741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17411"/>
                                        </p:tgtEl>
                                        <p:attrNameLst>
                                          <p:attrName>style.visibility</p:attrName>
                                        </p:attrNameLst>
                                      </p:cBhvr>
                                      <p:to>
                                        <p:strVal val="visible"/>
                                      </p:to>
                                    </p:set>
                                    <p:animEffect transition="in" filter="wipe(down)">
                                      <p:cBhvr>
                                        <p:cTn id="13" dur="500"/>
                                        <p:tgtEl>
                                          <p:spTgt spid="174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411"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78155" y="641350"/>
            <a:ext cx="2372360" cy="1316355"/>
          </a:xfrm>
        </p:spPr>
        <p:txBody>
          <a:bodyPr/>
          <a:p>
            <a:r>
              <a:rPr lang="en-US" altLang="zh-CN" sz="3200">
                <a:latin typeface="+mn-ea"/>
                <a:ea typeface="+mn-ea"/>
                <a:cs typeface="+mn-ea"/>
              </a:rPr>
              <a:t>I</a:t>
            </a:r>
            <a:r>
              <a:rPr lang="zh-CN" altLang="en-US" sz="3200" kern="100">
                <a:solidFill>
                  <a:schemeClr val="accent1"/>
                </a:solidFill>
                <a:latin typeface="+mn-ea"/>
                <a:ea typeface="+mn-ea"/>
                <a:cs typeface="+mn-ea"/>
                <a:sym typeface="+mn-ea"/>
              </a:rPr>
              <a:t>功能树形图</a:t>
            </a:r>
            <a:endParaRPr lang="zh-CN" altLang="en-US" sz="3200">
              <a:latin typeface="+mn-ea"/>
              <a:ea typeface="+mn-ea"/>
              <a:cs typeface="+mn-ea"/>
            </a:endParaRPr>
          </a:p>
        </p:txBody>
      </p:sp>
      <p:pic>
        <p:nvPicPr>
          <p:cNvPr id="4" name="图片 3" descr="19993885"/>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810" y="0"/>
            <a:ext cx="914400" cy="914400"/>
          </a:xfrm>
          <a:prstGeom prst="rect">
            <a:avLst/>
          </a:prstGeom>
        </p:spPr>
      </p:pic>
      <p:sp>
        <p:nvSpPr>
          <p:cNvPr id="5" name="文本框 4"/>
          <p:cNvSpPr txBox="1"/>
          <p:nvPr/>
        </p:nvSpPr>
        <p:spPr>
          <a:xfrm>
            <a:off x="838835"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pic>
        <p:nvPicPr>
          <p:cNvPr id="7" name="图片 6" descr="服务商管理系统"/>
          <p:cNvPicPr>
            <a:picLocks noChangeAspect="1"/>
          </p:cNvPicPr>
          <p:nvPr/>
        </p:nvPicPr>
        <p:blipFill>
          <a:blip r:embed="rId3">
            <a:grayscl/>
          </a:blip>
          <a:stretch>
            <a:fillRect/>
          </a:stretch>
        </p:blipFill>
        <p:spPr>
          <a:xfrm>
            <a:off x="2251075" y="1647825"/>
            <a:ext cx="7530465" cy="2164080"/>
          </a:xfrm>
          <a:prstGeom prst="rect">
            <a:avLst/>
          </a:prstGeom>
        </p:spPr>
      </p:pic>
      <p:pic>
        <p:nvPicPr>
          <p:cNvPr id="8" name="图片 7" descr="运营商管理系统"/>
          <p:cNvPicPr>
            <a:picLocks noChangeAspect="1"/>
          </p:cNvPicPr>
          <p:nvPr/>
        </p:nvPicPr>
        <p:blipFill>
          <a:blip r:embed="rId4">
            <a:grayscl/>
          </a:blip>
          <a:stretch>
            <a:fillRect/>
          </a:stretch>
        </p:blipFill>
        <p:spPr>
          <a:xfrm>
            <a:off x="2586990" y="3811905"/>
            <a:ext cx="6858635" cy="2369185"/>
          </a:xfrm>
          <a:prstGeom prst="rect">
            <a:avLst/>
          </a:prstGeom>
        </p:spPr>
      </p:pic>
    </p:spTree>
    <p:custDataLst>
      <p:tags r:id="rId5"/>
    </p:custDataLst>
  </p:cSld>
  <p:clrMapOvr>
    <a:masterClrMapping/>
  </p:clrMapOvr>
  <p:transition spd="slow" advTm="2000">
    <p:cove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466090" y="914400"/>
            <a:ext cx="2647315" cy="716280"/>
          </a:xfrm>
        </p:spPr>
        <p:txBody>
          <a:bodyPr/>
          <a:p>
            <a:r>
              <a:rPr lang="en-US" altLang="zh-CN" sz="3200">
                <a:latin typeface="+mn-ea"/>
                <a:ea typeface="+mn-ea"/>
                <a:cs typeface="+mn-ea"/>
                <a:sym typeface="+mn-ea"/>
              </a:rPr>
              <a:t>I</a:t>
            </a:r>
            <a:r>
              <a:rPr lang="zh-CN" altLang="en-US" sz="3200" kern="100">
                <a:solidFill>
                  <a:schemeClr val="accent1"/>
                </a:solidFill>
                <a:latin typeface="+mn-ea"/>
                <a:ea typeface="+mn-ea"/>
                <a:cs typeface="+mn-ea"/>
                <a:sym typeface="+mn-ea"/>
              </a:rPr>
              <a:t>功能树形图</a:t>
            </a:r>
            <a:endParaRPr lang="zh-CN" altLang="en-US" sz="3200"/>
          </a:p>
        </p:txBody>
      </p:sp>
      <p:pic>
        <p:nvPicPr>
          <p:cNvPr id="4" name="图片 3" descr="19993885"/>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810" y="0"/>
            <a:ext cx="914400" cy="914400"/>
          </a:xfrm>
          <a:prstGeom prst="rect">
            <a:avLst/>
          </a:prstGeom>
        </p:spPr>
      </p:pic>
      <p:sp>
        <p:nvSpPr>
          <p:cNvPr id="3" name="文本框 2"/>
          <p:cNvSpPr txBox="1"/>
          <p:nvPr/>
        </p:nvSpPr>
        <p:spPr>
          <a:xfrm>
            <a:off x="783590"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pic>
        <p:nvPicPr>
          <p:cNvPr id="5" name="图片 4" descr="未命名文件"/>
          <p:cNvPicPr>
            <a:picLocks noChangeAspect="1"/>
          </p:cNvPicPr>
          <p:nvPr/>
        </p:nvPicPr>
        <p:blipFill>
          <a:blip r:embed="rId3">
            <a:grayscl/>
          </a:blip>
          <a:stretch>
            <a:fillRect/>
          </a:stretch>
        </p:blipFill>
        <p:spPr>
          <a:xfrm>
            <a:off x="878205" y="1943735"/>
            <a:ext cx="10435590" cy="2971165"/>
          </a:xfrm>
          <a:prstGeom prst="rect">
            <a:avLst/>
          </a:prstGeom>
        </p:spPr>
      </p:pic>
    </p:spTree>
  </p:cSld>
  <p:clrMapOvr>
    <a:masterClrMapping/>
  </p:clrMapOvr>
  <p:transition spd="slow" advTm="2000">
    <p:cover/>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19993885"/>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810" y="0"/>
            <a:ext cx="914400" cy="914400"/>
          </a:xfrm>
          <a:prstGeom prst="rect">
            <a:avLst/>
          </a:prstGeom>
        </p:spPr>
      </p:pic>
      <p:sp>
        <p:nvSpPr>
          <p:cNvPr id="5" name="文本框 4"/>
          <p:cNvSpPr txBox="1"/>
          <p:nvPr/>
        </p:nvSpPr>
        <p:spPr>
          <a:xfrm>
            <a:off x="838200"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6" name="文本框 5"/>
          <p:cNvSpPr txBox="1"/>
          <p:nvPr/>
        </p:nvSpPr>
        <p:spPr>
          <a:xfrm>
            <a:off x="468630" y="914400"/>
            <a:ext cx="2315210" cy="583565"/>
          </a:xfrm>
          <a:prstGeom prst="rect">
            <a:avLst/>
          </a:prstGeom>
          <a:noFill/>
        </p:spPr>
        <p:txBody>
          <a:bodyPr wrap="none" rtlCol="0" anchor="t">
            <a:spAutoFit/>
          </a:bodyPr>
          <a:p>
            <a:r>
              <a:rPr lang="en-US" altLang="zh-CN" sz="3200">
                <a:latin typeface="+mn-ea"/>
                <a:cs typeface="+mn-ea"/>
                <a:sym typeface="+mn-ea"/>
              </a:rPr>
              <a:t>I</a:t>
            </a:r>
            <a:r>
              <a:rPr lang="zh-CN" altLang="en-US" sz="3200">
                <a:latin typeface="+mn-ea"/>
                <a:cs typeface="+mn-ea"/>
                <a:sym typeface="+mn-ea"/>
              </a:rPr>
              <a:t>系统框架</a:t>
            </a:r>
            <a:r>
              <a:rPr lang="zh-CN" altLang="en-US" sz="3200">
                <a:latin typeface="+mn-ea"/>
                <a:cs typeface="+mn-ea"/>
                <a:sym typeface="+mn-ea"/>
              </a:rPr>
              <a:t>图</a:t>
            </a:r>
            <a:endParaRPr lang="zh-CN" altLang="en-US" sz="3200">
              <a:latin typeface="+mn-ea"/>
              <a:cs typeface="+mn-ea"/>
              <a:sym typeface="+mn-ea"/>
            </a:endParaRPr>
          </a:p>
        </p:txBody>
      </p:sp>
      <p:sp>
        <p:nvSpPr>
          <p:cNvPr id="2" name="文本框 1"/>
          <p:cNvSpPr txBox="1"/>
          <p:nvPr/>
        </p:nvSpPr>
        <p:spPr>
          <a:xfrm>
            <a:off x="5661660" y="1842135"/>
            <a:ext cx="868680" cy="368300"/>
          </a:xfrm>
          <a:prstGeom prst="rect">
            <a:avLst/>
          </a:prstGeom>
          <a:noFill/>
        </p:spPr>
        <p:txBody>
          <a:bodyPr wrap="none" rtlCol="0">
            <a:spAutoFit/>
          </a:bodyPr>
          <a:p>
            <a:r>
              <a:rPr lang="zh-CN" altLang="en-US"/>
              <a:t>浏览器</a:t>
            </a:r>
            <a:endParaRPr lang="zh-CN" altLang="en-US"/>
          </a:p>
        </p:txBody>
      </p:sp>
      <p:sp>
        <p:nvSpPr>
          <p:cNvPr id="7" name="文本框 6"/>
          <p:cNvSpPr txBox="1"/>
          <p:nvPr/>
        </p:nvSpPr>
        <p:spPr>
          <a:xfrm>
            <a:off x="2785745" y="2816225"/>
            <a:ext cx="6621145" cy="1353185"/>
          </a:xfrm>
          <a:prstGeom prst="rect">
            <a:avLst/>
          </a:prstGeom>
          <a:noFill/>
        </p:spPr>
        <p:txBody>
          <a:bodyPr wrap="square" rtlCol="0">
            <a:spAutoFit/>
          </a:bodyPr>
          <a:p>
            <a:pPr algn="ctr"/>
            <a:r>
              <a:rPr lang="en-US" altLang="zh-CN"/>
              <a:t>  </a:t>
            </a:r>
            <a:r>
              <a:rPr lang="en-US" altLang="zh-CN" sz="2800"/>
              <a:t>html     css     js     thymeleaf     ajax     jquary</a:t>
            </a:r>
            <a:endParaRPr lang="en-US" altLang="zh-CN" sz="2800"/>
          </a:p>
          <a:p>
            <a:r>
              <a:rPr lang="zh-CN" altLang="en-US"/>
              <a:t>订单搜索、订单展示、商品展示、服务删除、产品展示、产品上线下线、产品删除、修改服务商信息、搜索服务商、立即购买、加入购物车、结算、我的订单删除、评价、修改个人信息</a:t>
            </a:r>
            <a:endParaRPr lang="zh-CN" altLang="en-US"/>
          </a:p>
        </p:txBody>
      </p:sp>
      <p:sp>
        <p:nvSpPr>
          <p:cNvPr id="8" name="文本框 7"/>
          <p:cNvSpPr txBox="1"/>
          <p:nvPr/>
        </p:nvSpPr>
        <p:spPr>
          <a:xfrm>
            <a:off x="9986010" y="3344545"/>
            <a:ext cx="805815" cy="368300"/>
          </a:xfrm>
          <a:prstGeom prst="rect">
            <a:avLst/>
          </a:prstGeom>
          <a:noFill/>
        </p:spPr>
        <p:txBody>
          <a:bodyPr wrap="none" rtlCol="0">
            <a:spAutoFit/>
          </a:bodyPr>
          <a:p>
            <a:r>
              <a:rPr lang="en-US" altLang="zh-CN"/>
              <a:t>web</a:t>
            </a:r>
            <a:r>
              <a:rPr lang="zh-CN" altLang="en-US"/>
              <a:t>层</a:t>
            </a:r>
            <a:endParaRPr lang="zh-CN" altLang="en-US"/>
          </a:p>
        </p:txBody>
      </p:sp>
      <p:sp>
        <p:nvSpPr>
          <p:cNvPr id="9" name="文本框 8"/>
          <p:cNvSpPr txBox="1"/>
          <p:nvPr/>
        </p:nvSpPr>
        <p:spPr>
          <a:xfrm>
            <a:off x="5106670" y="5055870"/>
            <a:ext cx="1979295" cy="368300"/>
          </a:xfrm>
          <a:prstGeom prst="rect">
            <a:avLst/>
          </a:prstGeom>
          <a:noFill/>
        </p:spPr>
        <p:txBody>
          <a:bodyPr wrap="none" rtlCol="0">
            <a:spAutoFit/>
          </a:bodyPr>
          <a:p>
            <a:r>
              <a:rPr lang="zh-CN" altLang="en-US"/>
              <a:t>数据库（</a:t>
            </a:r>
            <a:r>
              <a:rPr lang="en-US" altLang="zh-CN"/>
              <a:t>MySQL</a:t>
            </a:r>
            <a:r>
              <a:rPr lang="zh-CN" altLang="en-US"/>
              <a:t>）</a:t>
            </a:r>
            <a:endParaRPr lang="zh-CN" altLang="en-US"/>
          </a:p>
        </p:txBody>
      </p:sp>
      <p:sp>
        <p:nvSpPr>
          <p:cNvPr id="10" name="文本框 9"/>
          <p:cNvSpPr txBox="1"/>
          <p:nvPr/>
        </p:nvSpPr>
        <p:spPr>
          <a:xfrm>
            <a:off x="9954895" y="5055870"/>
            <a:ext cx="868680" cy="368300"/>
          </a:xfrm>
          <a:prstGeom prst="rect">
            <a:avLst/>
          </a:prstGeom>
          <a:noFill/>
        </p:spPr>
        <p:txBody>
          <a:bodyPr wrap="none" rtlCol="0">
            <a:spAutoFit/>
          </a:bodyPr>
          <a:p>
            <a:r>
              <a:rPr lang="zh-CN" altLang="en-US"/>
              <a:t>数据层</a:t>
            </a:r>
            <a:endParaRPr lang="zh-CN" altLang="en-US"/>
          </a:p>
        </p:txBody>
      </p:sp>
    </p:spTree>
  </p:cSld>
  <p:clrMapOvr>
    <a:masterClrMapping/>
  </p:clrMapOvr>
  <p:transition spd="slow" advTm="2000">
    <p:cove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3" name="图片 2" descr="19993885"/>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3810" y="0"/>
            <a:ext cx="914400" cy="914400"/>
          </a:xfrm>
          <a:prstGeom prst="rect">
            <a:avLst/>
          </a:prstGeom>
        </p:spPr>
      </p:pic>
      <p:sp>
        <p:nvSpPr>
          <p:cNvPr id="5" name="文本框 4"/>
          <p:cNvSpPr txBox="1"/>
          <p:nvPr/>
        </p:nvSpPr>
        <p:spPr>
          <a:xfrm>
            <a:off x="835660" y="273050"/>
            <a:ext cx="2011680" cy="368300"/>
          </a:xfrm>
          <a:prstGeom prst="rect">
            <a:avLst/>
          </a:prstGeom>
          <a:noFill/>
        </p:spPr>
        <p:txBody>
          <a:bodyPr wrap="none" rtlCol="0" anchor="t">
            <a:spAutoFit/>
          </a:bodyPr>
          <a:p>
            <a:r>
              <a:rPr lang="zh-CN" altLang="en-US" b="1">
                <a:sym typeface="+mn-ea"/>
              </a:rPr>
              <a:t>信达电子商务系统</a:t>
            </a:r>
            <a:endParaRPr lang="zh-CN" altLang="en-US"/>
          </a:p>
        </p:txBody>
      </p:sp>
      <p:sp>
        <p:nvSpPr>
          <p:cNvPr id="6" name="文本框 5"/>
          <p:cNvSpPr txBox="1"/>
          <p:nvPr/>
        </p:nvSpPr>
        <p:spPr>
          <a:xfrm>
            <a:off x="476885" y="914400"/>
            <a:ext cx="2315210" cy="583565"/>
          </a:xfrm>
          <a:prstGeom prst="rect">
            <a:avLst/>
          </a:prstGeom>
          <a:noFill/>
        </p:spPr>
        <p:txBody>
          <a:bodyPr wrap="none" rtlCol="0" anchor="t">
            <a:spAutoFit/>
          </a:bodyPr>
          <a:p>
            <a:r>
              <a:rPr lang="en-US" altLang="zh-CN" sz="3200">
                <a:latin typeface="+mn-ea"/>
                <a:cs typeface="+mn-ea"/>
                <a:sym typeface="+mn-ea"/>
              </a:rPr>
              <a:t>I</a:t>
            </a:r>
            <a:r>
              <a:rPr lang="zh-CN" altLang="en-US" sz="3200">
                <a:latin typeface="+mn-ea"/>
                <a:cs typeface="+mn-ea"/>
                <a:sym typeface="+mn-ea"/>
              </a:rPr>
              <a:t>系统框架图</a:t>
            </a:r>
            <a:endParaRPr lang="zh-CN" altLang="en-US" sz="3200"/>
          </a:p>
        </p:txBody>
      </p:sp>
      <p:pic>
        <p:nvPicPr>
          <p:cNvPr id="2" name="图片 1"/>
          <p:cNvPicPr>
            <a:picLocks noChangeAspect="1"/>
          </p:cNvPicPr>
          <p:nvPr/>
        </p:nvPicPr>
        <p:blipFill>
          <a:blip r:embed="rId3"/>
          <a:stretch>
            <a:fillRect/>
          </a:stretch>
        </p:blipFill>
        <p:spPr>
          <a:xfrm>
            <a:off x="1657350" y="1884045"/>
            <a:ext cx="8877300" cy="3848100"/>
          </a:xfrm>
          <a:prstGeom prst="rect">
            <a:avLst/>
          </a:prstGeom>
        </p:spPr>
      </p:pic>
    </p:spTree>
  </p:cSld>
  <p:clrMapOvr>
    <a:masterClrMapping/>
  </p:clrMapOvr>
  <p:transition spd="slow" advTm="2000">
    <p:cover/>
  </p:transition>
</p:sld>
</file>

<file path=ppt/tags/tag1.xml><?xml version="1.0" encoding="utf-8"?>
<p:tagLst xmlns:p="http://schemas.openxmlformats.org/presentationml/2006/main">
  <p:tag name="ISLIDE.DIAGRAM" val="1427bb3c-c702-4556-83c9-7375f3216755"/>
</p:tagLst>
</file>

<file path=ppt/tags/tag2.xml><?xml version="1.0" encoding="utf-8"?>
<p:tagLst xmlns:p="http://schemas.openxmlformats.org/presentationml/2006/main">
  <p:tag name="ISLIDE.DIAGRAM" val="3306b13a-1b45-471a-b20c-d16198336c98"/>
</p:tagLst>
</file>

<file path=ppt/theme/theme1.xml><?xml version="1.0" encoding="utf-8"?>
<a:theme xmlns:a="http://schemas.openxmlformats.org/drawingml/2006/main" name="在行">
  <a:themeElements>
    <a:clrScheme name="自定义 10">
      <a:dk1>
        <a:srgbClr val="3B5B9B"/>
      </a:dk1>
      <a:lt1>
        <a:srgbClr val="FFFFFF"/>
      </a:lt1>
      <a:dk2>
        <a:srgbClr val="3B5B9B"/>
      </a:dk2>
      <a:lt2>
        <a:srgbClr val="C1F3F5"/>
      </a:lt2>
      <a:accent1>
        <a:srgbClr val="3B5B9B"/>
      </a:accent1>
      <a:accent2>
        <a:srgbClr val="56C9F4"/>
      </a:accent2>
      <a:accent3>
        <a:srgbClr val="78EBE7"/>
      </a:accent3>
      <a:accent4>
        <a:srgbClr val="7E54B9"/>
      </a:accent4>
      <a:accent5>
        <a:srgbClr val="6946A6"/>
      </a:accent5>
      <a:accent6>
        <a:srgbClr val="3B5B9B"/>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2794</Words>
  <Application>WPS 演示</Application>
  <PresentationFormat>宽屏</PresentationFormat>
  <Paragraphs>244</Paragraphs>
  <Slides>26</Slides>
  <Notes>48</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26</vt:i4>
      </vt:variant>
    </vt:vector>
  </HeadingPairs>
  <TitlesOfParts>
    <vt:vector size="41" baseType="lpstr">
      <vt:lpstr>Arial</vt:lpstr>
      <vt:lpstr>宋体</vt:lpstr>
      <vt:lpstr>Wingdings</vt:lpstr>
      <vt:lpstr>Calibri</vt:lpstr>
      <vt:lpstr>Calibri Light</vt:lpstr>
      <vt:lpstr>微软雅黑</vt:lpstr>
      <vt:lpstr>时尚中黑简体</vt:lpstr>
      <vt:lpstr>黑体</vt:lpstr>
      <vt:lpstr>Calibri</vt:lpstr>
      <vt:lpstr>新宋体</vt:lpstr>
      <vt:lpstr>Times New Roman</vt:lpstr>
      <vt:lpstr>等线</vt:lpstr>
      <vt:lpstr>等线 Light</vt:lpstr>
      <vt:lpstr>Arial Unicode MS</vt:lpstr>
      <vt:lpstr>在行</vt:lpstr>
      <vt:lpstr>PowerPoint 演示文稿</vt:lpstr>
      <vt:lpstr>PowerPoint 演示文稿</vt:lpstr>
      <vt:lpstr>PowerPoint 演示文稿</vt:lpstr>
      <vt:lpstr>PowerPoint 演示文稿</vt:lpstr>
      <vt:lpstr>信达电子商务系统</vt:lpstr>
      <vt:lpstr>I功能树形图</vt:lpstr>
      <vt:lpstr>I功能树形图</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頔</cp:lastModifiedBy>
  <cp:revision>11</cp:revision>
  <dcterms:created xsi:type="dcterms:W3CDTF">2019-12-01T14:51:00Z</dcterms:created>
  <dcterms:modified xsi:type="dcterms:W3CDTF">2019-12-05T02:30:22Z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2052-11.1.0.9098</vt:lpwstr>
  </property>
</Properties>
</file>

<file path=docProps/thumbnail.jpeg>
</file>